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2"/>
  </p:handoutMasterIdLst>
  <p:sldIdLst>
    <p:sldId id="256" r:id="rId2"/>
    <p:sldId id="273" r:id="rId3"/>
    <p:sldId id="274" r:id="rId4"/>
    <p:sldId id="275" r:id="rId5"/>
    <p:sldId id="277" r:id="rId6"/>
    <p:sldId id="278" r:id="rId7"/>
    <p:sldId id="262" r:id="rId8"/>
    <p:sldId id="265" r:id="rId9"/>
    <p:sldId id="267" r:id="rId10"/>
    <p:sldId id="27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AE96AB-B07B-4EB0-A065-07C2EB03B9E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B48A7-6343-463D-8DC0-B14F197D0646}">
      <dgm:prSet phldrT="[Text]"/>
      <dgm:spPr/>
      <dgm:t>
        <a:bodyPr/>
        <a:lstStyle/>
        <a:p>
          <a:r>
            <a:rPr lang="en-US" i="1" dirty="0" smtClean="0"/>
            <a:t>n</a:t>
          </a:r>
          <a:endParaRPr lang="en-US" i="1" dirty="0"/>
        </a:p>
      </dgm:t>
    </dgm:pt>
    <dgm:pt modelId="{1E43B0F6-E8C7-4A47-BCC5-B81BCF689329}" type="parTrans" cxnId="{DE501F97-F546-4A1D-8A67-FD734C9AD6B1}">
      <dgm:prSet/>
      <dgm:spPr/>
      <dgm:t>
        <a:bodyPr/>
        <a:lstStyle/>
        <a:p>
          <a:endParaRPr lang="en-US"/>
        </a:p>
      </dgm:t>
    </dgm:pt>
    <dgm:pt modelId="{F1D16D7D-E80F-45DB-BF7F-CE5420CC84DE}" type="sibTrans" cxnId="{DE501F97-F546-4A1D-8A67-FD734C9AD6B1}">
      <dgm:prSet/>
      <dgm:spPr/>
      <dgm:t>
        <a:bodyPr/>
        <a:lstStyle/>
        <a:p>
          <a:endParaRPr lang="en-US"/>
        </a:p>
      </dgm:t>
    </dgm:pt>
    <dgm:pt modelId="{25E8E963-9CC2-4A9D-9460-1774ED84DBFA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i="1" dirty="0" smtClean="0"/>
            <a:t>p</a:t>
          </a:r>
          <a:endParaRPr lang="en-US" i="1" dirty="0"/>
        </a:p>
      </dgm:t>
    </dgm:pt>
    <dgm:pt modelId="{ABC6D996-EDFD-4729-9064-2E0180F035F3}" type="parTrans" cxnId="{6E067203-011B-45C6-88F1-2FB28CAAFB08}">
      <dgm:prSet/>
      <dgm:spPr/>
      <dgm:t>
        <a:bodyPr/>
        <a:lstStyle/>
        <a:p>
          <a:endParaRPr lang="en-US"/>
        </a:p>
      </dgm:t>
    </dgm:pt>
    <dgm:pt modelId="{82B95A52-9FCB-4C6E-A503-C063D1DC8E99}" type="sibTrans" cxnId="{6E067203-011B-45C6-88F1-2FB28CAAFB08}">
      <dgm:prSet/>
      <dgm:spPr/>
      <dgm:t>
        <a:bodyPr/>
        <a:lstStyle/>
        <a:p>
          <a:endParaRPr lang="en-US"/>
        </a:p>
      </dgm:t>
    </dgm:pt>
    <dgm:pt modelId="{F4944A6D-4098-4995-9644-CA7AEEABC2A1}">
      <dgm:prSet phldrT="[Text]"/>
      <dgm:spPr/>
      <dgm:t>
        <a:bodyPr/>
        <a:lstStyle/>
        <a:p>
          <a:r>
            <a:rPr lang="en-US" dirty="0" smtClean="0"/>
            <a:t>Effect size</a:t>
          </a:r>
          <a:endParaRPr lang="en-US" dirty="0"/>
        </a:p>
      </dgm:t>
    </dgm:pt>
    <dgm:pt modelId="{C53D52AD-7726-4BE2-841A-83DF43B10289}" type="parTrans" cxnId="{1DDF4FCF-1FD0-4D2A-9139-6E5A371F860A}">
      <dgm:prSet/>
      <dgm:spPr/>
      <dgm:t>
        <a:bodyPr/>
        <a:lstStyle/>
        <a:p>
          <a:endParaRPr lang="en-US"/>
        </a:p>
      </dgm:t>
    </dgm:pt>
    <dgm:pt modelId="{13802E16-9F2E-4B97-AC0C-687AA2E3AB90}" type="sibTrans" cxnId="{1DDF4FCF-1FD0-4D2A-9139-6E5A371F860A}">
      <dgm:prSet/>
      <dgm:spPr/>
      <dgm:t>
        <a:bodyPr/>
        <a:lstStyle/>
        <a:p>
          <a:endParaRPr lang="en-US"/>
        </a:p>
      </dgm:t>
    </dgm:pt>
    <dgm:pt modelId="{9BD4E0CF-9E0B-4A7C-A1B4-ADBACE17ACAC}" type="pres">
      <dgm:prSet presAssocID="{FDAE96AB-B07B-4EB0-A065-07C2EB03B9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B3B19C-47AD-4725-92E3-8DBD0D2AAAB1}" type="pres">
      <dgm:prSet presAssocID="{85CB48A7-6343-463D-8DC0-B14F197D06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97981-4413-4552-AE45-5BE8E20EAD99}" type="pres">
      <dgm:prSet presAssocID="{F1D16D7D-E80F-45DB-BF7F-CE5420CC84D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003F74F-3638-49BC-90DE-5FFA82E35499}" type="pres">
      <dgm:prSet presAssocID="{F1D16D7D-E80F-45DB-BF7F-CE5420CC84D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6D7F0B4-F4C2-4556-8579-93F8241EC0D8}" type="pres">
      <dgm:prSet presAssocID="{25E8E963-9CC2-4A9D-9460-1774ED84DBF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0A6C9-9843-48FF-A5B7-D9175E6AF1AD}" type="pres">
      <dgm:prSet presAssocID="{82B95A52-9FCB-4C6E-A503-C063D1DC8E9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1427947-D690-4FE4-A604-8C8D04351CD5}" type="pres">
      <dgm:prSet presAssocID="{82B95A52-9FCB-4C6E-A503-C063D1DC8E9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863EA20-2DF5-4A0E-BDCD-2C674707CC87}" type="pres">
      <dgm:prSet presAssocID="{F4944A6D-4098-4995-9644-CA7AEEABC2A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7A10F-8A9C-4AC6-B06E-A96D9E2E7124}" type="pres">
      <dgm:prSet presAssocID="{13802E16-9F2E-4B97-AC0C-687AA2E3AB9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7CB9883-3E48-486E-89A5-99FC692CB0CF}" type="pres">
      <dgm:prSet presAssocID="{13802E16-9F2E-4B97-AC0C-687AA2E3AB9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E501F97-F546-4A1D-8A67-FD734C9AD6B1}" srcId="{FDAE96AB-B07B-4EB0-A065-07C2EB03B9EB}" destId="{85CB48A7-6343-463D-8DC0-B14F197D0646}" srcOrd="0" destOrd="0" parTransId="{1E43B0F6-E8C7-4A47-BCC5-B81BCF689329}" sibTransId="{F1D16D7D-E80F-45DB-BF7F-CE5420CC84DE}"/>
    <dgm:cxn modelId="{11B32340-990A-4DF0-BEF7-E515B2AF935D}" type="presOf" srcId="{F1D16D7D-E80F-45DB-BF7F-CE5420CC84DE}" destId="{8003F74F-3638-49BC-90DE-5FFA82E35499}" srcOrd="1" destOrd="0" presId="urn:microsoft.com/office/officeart/2005/8/layout/cycle7"/>
    <dgm:cxn modelId="{4652FB3D-5264-4C68-AFA6-E76EE6E9F422}" type="presOf" srcId="{13802E16-9F2E-4B97-AC0C-687AA2E3AB90}" destId="{EAD7A10F-8A9C-4AC6-B06E-A96D9E2E7124}" srcOrd="0" destOrd="0" presId="urn:microsoft.com/office/officeart/2005/8/layout/cycle7"/>
    <dgm:cxn modelId="{8EEB1F0F-DA55-41D8-A896-BA77007FD2C8}" type="presOf" srcId="{13802E16-9F2E-4B97-AC0C-687AA2E3AB90}" destId="{37CB9883-3E48-486E-89A5-99FC692CB0CF}" srcOrd="1" destOrd="0" presId="urn:microsoft.com/office/officeart/2005/8/layout/cycle7"/>
    <dgm:cxn modelId="{582BA899-5C0C-49D5-8124-86D7FD57561E}" type="presOf" srcId="{85CB48A7-6343-463D-8DC0-B14F197D0646}" destId="{CFB3B19C-47AD-4725-92E3-8DBD0D2AAAB1}" srcOrd="0" destOrd="0" presId="urn:microsoft.com/office/officeart/2005/8/layout/cycle7"/>
    <dgm:cxn modelId="{4F986C2E-502B-4FA7-9C26-4FD3A7D5D30A}" type="presOf" srcId="{F1D16D7D-E80F-45DB-BF7F-CE5420CC84DE}" destId="{4F897981-4413-4552-AE45-5BE8E20EAD99}" srcOrd="0" destOrd="0" presId="urn:microsoft.com/office/officeart/2005/8/layout/cycle7"/>
    <dgm:cxn modelId="{1DDF4FCF-1FD0-4D2A-9139-6E5A371F860A}" srcId="{FDAE96AB-B07B-4EB0-A065-07C2EB03B9EB}" destId="{F4944A6D-4098-4995-9644-CA7AEEABC2A1}" srcOrd="2" destOrd="0" parTransId="{C53D52AD-7726-4BE2-841A-83DF43B10289}" sibTransId="{13802E16-9F2E-4B97-AC0C-687AA2E3AB90}"/>
    <dgm:cxn modelId="{1DABBF51-50DF-4429-BC16-330A61498491}" type="presOf" srcId="{82B95A52-9FCB-4C6E-A503-C063D1DC8E99}" destId="{F1427947-D690-4FE4-A604-8C8D04351CD5}" srcOrd="1" destOrd="0" presId="urn:microsoft.com/office/officeart/2005/8/layout/cycle7"/>
    <dgm:cxn modelId="{F8E5A1FD-1BFC-462A-AECF-25126F0A5CC9}" type="presOf" srcId="{82B95A52-9FCB-4C6E-A503-C063D1DC8E99}" destId="{5D20A6C9-9843-48FF-A5B7-D9175E6AF1AD}" srcOrd="0" destOrd="0" presId="urn:microsoft.com/office/officeart/2005/8/layout/cycle7"/>
    <dgm:cxn modelId="{9524BB4D-FB90-4B12-8E7C-5398AFD41FB8}" type="presOf" srcId="{FDAE96AB-B07B-4EB0-A065-07C2EB03B9EB}" destId="{9BD4E0CF-9E0B-4A7C-A1B4-ADBACE17ACAC}" srcOrd="0" destOrd="0" presId="urn:microsoft.com/office/officeart/2005/8/layout/cycle7"/>
    <dgm:cxn modelId="{0B69CCEF-6C53-4D40-BF87-931FE83ACBFA}" type="presOf" srcId="{25E8E963-9CC2-4A9D-9460-1774ED84DBFA}" destId="{76D7F0B4-F4C2-4556-8579-93F8241EC0D8}" srcOrd="0" destOrd="0" presId="urn:microsoft.com/office/officeart/2005/8/layout/cycle7"/>
    <dgm:cxn modelId="{9CB4B89D-1B69-4BB5-8128-B16E3F2C4497}" type="presOf" srcId="{F4944A6D-4098-4995-9644-CA7AEEABC2A1}" destId="{3863EA20-2DF5-4A0E-BDCD-2C674707CC87}" srcOrd="0" destOrd="0" presId="urn:microsoft.com/office/officeart/2005/8/layout/cycle7"/>
    <dgm:cxn modelId="{6E067203-011B-45C6-88F1-2FB28CAAFB08}" srcId="{FDAE96AB-B07B-4EB0-A065-07C2EB03B9EB}" destId="{25E8E963-9CC2-4A9D-9460-1774ED84DBFA}" srcOrd="1" destOrd="0" parTransId="{ABC6D996-EDFD-4729-9064-2E0180F035F3}" sibTransId="{82B95A52-9FCB-4C6E-A503-C063D1DC8E99}"/>
    <dgm:cxn modelId="{590EB404-CCD1-44A7-B9D7-E5CE7D59A103}" type="presParOf" srcId="{9BD4E0CF-9E0B-4A7C-A1B4-ADBACE17ACAC}" destId="{CFB3B19C-47AD-4725-92E3-8DBD0D2AAAB1}" srcOrd="0" destOrd="0" presId="urn:microsoft.com/office/officeart/2005/8/layout/cycle7"/>
    <dgm:cxn modelId="{563962ED-2C9C-4D36-A606-EFDA2BEC076B}" type="presParOf" srcId="{9BD4E0CF-9E0B-4A7C-A1B4-ADBACE17ACAC}" destId="{4F897981-4413-4552-AE45-5BE8E20EAD99}" srcOrd="1" destOrd="0" presId="urn:microsoft.com/office/officeart/2005/8/layout/cycle7"/>
    <dgm:cxn modelId="{F7B2F02F-AEC3-425B-AEC0-92DF83C02E52}" type="presParOf" srcId="{4F897981-4413-4552-AE45-5BE8E20EAD99}" destId="{8003F74F-3638-49BC-90DE-5FFA82E35499}" srcOrd="0" destOrd="0" presId="urn:microsoft.com/office/officeart/2005/8/layout/cycle7"/>
    <dgm:cxn modelId="{D1402614-4A9E-4926-96F4-F77EA8762EFC}" type="presParOf" srcId="{9BD4E0CF-9E0B-4A7C-A1B4-ADBACE17ACAC}" destId="{76D7F0B4-F4C2-4556-8579-93F8241EC0D8}" srcOrd="2" destOrd="0" presId="urn:microsoft.com/office/officeart/2005/8/layout/cycle7"/>
    <dgm:cxn modelId="{B6E2EA84-9811-45BE-B78A-9C8D703D3279}" type="presParOf" srcId="{9BD4E0CF-9E0B-4A7C-A1B4-ADBACE17ACAC}" destId="{5D20A6C9-9843-48FF-A5B7-D9175E6AF1AD}" srcOrd="3" destOrd="0" presId="urn:microsoft.com/office/officeart/2005/8/layout/cycle7"/>
    <dgm:cxn modelId="{ABDF4CD5-06E9-4CB4-B07A-09CA0909B272}" type="presParOf" srcId="{5D20A6C9-9843-48FF-A5B7-D9175E6AF1AD}" destId="{F1427947-D690-4FE4-A604-8C8D04351CD5}" srcOrd="0" destOrd="0" presId="urn:microsoft.com/office/officeart/2005/8/layout/cycle7"/>
    <dgm:cxn modelId="{A1B1D53E-A550-4D2B-BF3E-AC370F464DAC}" type="presParOf" srcId="{9BD4E0CF-9E0B-4A7C-A1B4-ADBACE17ACAC}" destId="{3863EA20-2DF5-4A0E-BDCD-2C674707CC87}" srcOrd="4" destOrd="0" presId="urn:microsoft.com/office/officeart/2005/8/layout/cycle7"/>
    <dgm:cxn modelId="{C844184F-A2A2-49BE-846B-9989F27A6A61}" type="presParOf" srcId="{9BD4E0CF-9E0B-4A7C-A1B4-ADBACE17ACAC}" destId="{EAD7A10F-8A9C-4AC6-B06E-A96D9E2E7124}" srcOrd="5" destOrd="0" presId="urn:microsoft.com/office/officeart/2005/8/layout/cycle7"/>
    <dgm:cxn modelId="{6C367036-6A12-4074-AF21-49595B866561}" type="presParOf" srcId="{EAD7A10F-8A9C-4AC6-B06E-A96D9E2E7124}" destId="{37CB9883-3E48-486E-89A5-99FC692CB0C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AE96AB-B07B-4EB0-A065-07C2EB03B9E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B48A7-6343-463D-8DC0-B14F197D064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i="1" dirty="0" smtClean="0"/>
            <a:t>n</a:t>
          </a:r>
          <a:endParaRPr lang="en-US" i="1" dirty="0"/>
        </a:p>
      </dgm:t>
    </dgm:pt>
    <dgm:pt modelId="{1E43B0F6-E8C7-4A47-BCC5-B81BCF689329}" type="parTrans" cxnId="{DE501F97-F546-4A1D-8A67-FD734C9AD6B1}">
      <dgm:prSet/>
      <dgm:spPr/>
      <dgm:t>
        <a:bodyPr/>
        <a:lstStyle/>
        <a:p>
          <a:endParaRPr lang="en-US"/>
        </a:p>
      </dgm:t>
    </dgm:pt>
    <dgm:pt modelId="{F1D16D7D-E80F-45DB-BF7F-CE5420CC84DE}" type="sibTrans" cxnId="{DE501F97-F546-4A1D-8A67-FD734C9AD6B1}">
      <dgm:prSet/>
      <dgm:spPr/>
      <dgm:t>
        <a:bodyPr/>
        <a:lstStyle/>
        <a:p>
          <a:endParaRPr lang="en-US"/>
        </a:p>
      </dgm:t>
    </dgm:pt>
    <dgm:pt modelId="{25E8E963-9CC2-4A9D-9460-1774ED84DBFA}">
      <dgm:prSet phldrT="[Text]"/>
      <dgm:spPr>
        <a:solidFill>
          <a:schemeClr val="accent1"/>
        </a:solidFill>
      </dgm:spPr>
      <dgm:t>
        <a:bodyPr/>
        <a:lstStyle/>
        <a:p>
          <a:r>
            <a:rPr lang="en-US" i="1" dirty="0" smtClean="0"/>
            <a:t>p</a:t>
          </a:r>
          <a:endParaRPr lang="en-US" i="1" dirty="0"/>
        </a:p>
      </dgm:t>
    </dgm:pt>
    <dgm:pt modelId="{ABC6D996-EDFD-4729-9064-2E0180F035F3}" type="parTrans" cxnId="{6E067203-011B-45C6-88F1-2FB28CAAFB08}">
      <dgm:prSet/>
      <dgm:spPr/>
      <dgm:t>
        <a:bodyPr/>
        <a:lstStyle/>
        <a:p>
          <a:endParaRPr lang="en-US"/>
        </a:p>
      </dgm:t>
    </dgm:pt>
    <dgm:pt modelId="{82B95A52-9FCB-4C6E-A503-C063D1DC8E99}" type="sibTrans" cxnId="{6E067203-011B-45C6-88F1-2FB28CAAFB08}">
      <dgm:prSet/>
      <dgm:spPr/>
      <dgm:t>
        <a:bodyPr/>
        <a:lstStyle/>
        <a:p>
          <a:endParaRPr lang="en-US"/>
        </a:p>
      </dgm:t>
    </dgm:pt>
    <dgm:pt modelId="{F4944A6D-4098-4995-9644-CA7AEEABC2A1}">
      <dgm:prSet phldrT="[Text]"/>
      <dgm:spPr/>
      <dgm:t>
        <a:bodyPr/>
        <a:lstStyle/>
        <a:p>
          <a:r>
            <a:rPr lang="en-US" dirty="0" smtClean="0"/>
            <a:t>Effect size</a:t>
          </a:r>
          <a:endParaRPr lang="en-US" dirty="0"/>
        </a:p>
      </dgm:t>
    </dgm:pt>
    <dgm:pt modelId="{C53D52AD-7726-4BE2-841A-83DF43B10289}" type="parTrans" cxnId="{1DDF4FCF-1FD0-4D2A-9139-6E5A371F860A}">
      <dgm:prSet/>
      <dgm:spPr/>
      <dgm:t>
        <a:bodyPr/>
        <a:lstStyle/>
        <a:p>
          <a:endParaRPr lang="en-US"/>
        </a:p>
      </dgm:t>
    </dgm:pt>
    <dgm:pt modelId="{13802E16-9F2E-4B97-AC0C-687AA2E3AB90}" type="sibTrans" cxnId="{1DDF4FCF-1FD0-4D2A-9139-6E5A371F860A}">
      <dgm:prSet/>
      <dgm:spPr/>
      <dgm:t>
        <a:bodyPr/>
        <a:lstStyle/>
        <a:p>
          <a:endParaRPr lang="en-US"/>
        </a:p>
      </dgm:t>
    </dgm:pt>
    <dgm:pt modelId="{9BD4E0CF-9E0B-4A7C-A1B4-ADBACE17ACAC}" type="pres">
      <dgm:prSet presAssocID="{FDAE96AB-B07B-4EB0-A065-07C2EB03B9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B3B19C-47AD-4725-92E3-8DBD0D2AAAB1}" type="pres">
      <dgm:prSet presAssocID="{85CB48A7-6343-463D-8DC0-B14F197D06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97981-4413-4552-AE45-5BE8E20EAD99}" type="pres">
      <dgm:prSet presAssocID="{F1D16D7D-E80F-45DB-BF7F-CE5420CC84D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003F74F-3638-49BC-90DE-5FFA82E35499}" type="pres">
      <dgm:prSet presAssocID="{F1D16D7D-E80F-45DB-BF7F-CE5420CC84D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6D7F0B4-F4C2-4556-8579-93F8241EC0D8}" type="pres">
      <dgm:prSet presAssocID="{25E8E963-9CC2-4A9D-9460-1774ED84DBF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0A6C9-9843-48FF-A5B7-D9175E6AF1AD}" type="pres">
      <dgm:prSet presAssocID="{82B95A52-9FCB-4C6E-A503-C063D1DC8E9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1427947-D690-4FE4-A604-8C8D04351CD5}" type="pres">
      <dgm:prSet presAssocID="{82B95A52-9FCB-4C6E-A503-C063D1DC8E9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863EA20-2DF5-4A0E-BDCD-2C674707CC87}" type="pres">
      <dgm:prSet presAssocID="{F4944A6D-4098-4995-9644-CA7AEEABC2A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7A10F-8A9C-4AC6-B06E-A96D9E2E7124}" type="pres">
      <dgm:prSet presAssocID="{13802E16-9F2E-4B97-AC0C-687AA2E3AB9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7CB9883-3E48-486E-89A5-99FC692CB0CF}" type="pres">
      <dgm:prSet presAssocID="{13802E16-9F2E-4B97-AC0C-687AA2E3AB9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D296E98-C691-4F9E-BDCD-F6D38EDC3ACC}" type="presOf" srcId="{85CB48A7-6343-463D-8DC0-B14F197D0646}" destId="{CFB3B19C-47AD-4725-92E3-8DBD0D2AAAB1}" srcOrd="0" destOrd="0" presId="urn:microsoft.com/office/officeart/2005/8/layout/cycle7"/>
    <dgm:cxn modelId="{2D8BAB18-34D0-4B04-82AA-E9278F91BACD}" type="presOf" srcId="{13802E16-9F2E-4B97-AC0C-687AA2E3AB90}" destId="{37CB9883-3E48-486E-89A5-99FC692CB0CF}" srcOrd="1" destOrd="0" presId="urn:microsoft.com/office/officeart/2005/8/layout/cycle7"/>
    <dgm:cxn modelId="{DE501F97-F546-4A1D-8A67-FD734C9AD6B1}" srcId="{FDAE96AB-B07B-4EB0-A065-07C2EB03B9EB}" destId="{85CB48A7-6343-463D-8DC0-B14F197D0646}" srcOrd="0" destOrd="0" parTransId="{1E43B0F6-E8C7-4A47-BCC5-B81BCF689329}" sibTransId="{F1D16D7D-E80F-45DB-BF7F-CE5420CC84DE}"/>
    <dgm:cxn modelId="{746B4E42-276A-4AF3-85E8-14172C530B7D}" type="presOf" srcId="{F1D16D7D-E80F-45DB-BF7F-CE5420CC84DE}" destId="{4F897981-4413-4552-AE45-5BE8E20EAD99}" srcOrd="0" destOrd="0" presId="urn:microsoft.com/office/officeart/2005/8/layout/cycle7"/>
    <dgm:cxn modelId="{BEF35B8F-942E-4EA2-BB24-5218F0B73B33}" type="presOf" srcId="{F4944A6D-4098-4995-9644-CA7AEEABC2A1}" destId="{3863EA20-2DF5-4A0E-BDCD-2C674707CC87}" srcOrd="0" destOrd="0" presId="urn:microsoft.com/office/officeart/2005/8/layout/cycle7"/>
    <dgm:cxn modelId="{429960D3-FBEC-42D8-83FF-80DFFBDA84E3}" type="presOf" srcId="{82B95A52-9FCB-4C6E-A503-C063D1DC8E99}" destId="{5D20A6C9-9843-48FF-A5B7-D9175E6AF1AD}" srcOrd="0" destOrd="0" presId="urn:microsoft.com/office/officeart/2005/8/layout/cycle7"/>
    <dgm:cxn modelId="{65EF66A1-4D1C-4E4A-9715-5F9131EDBD38}" type="presOf" srcId="{13802E16-9F2E-4B97-AC0C-687AA2E3AB90}" destId="{EAD7A10F-8A9C-4AC6-B06E-A96D9E2E7124}" srcOrd="0" destOrd="0" presId="urn:microsoft.com/office/officeart/2005/8/layout/cycle7"/>
    <dgm:cxn modelId="{CD5F36E2-F61B-4E34-B6EA-238F78D49805}" type="presOf" srcId="{FDAE96AB-B07B-4EB0-A065-07C2EB03B9EB}" destId="{9BD4E0CF-9E0B-4A7C-A1B4-ADBACE17ACAC}" srcOrd="0" destOrd="0" presId="urn:microsoft.com/office/officeart/2005/8/layout/cycle7"/>
    <dgm:cxn modelId="{DF06DB45-FAAB-4E28-B00A-B88F3A0CE0DC}" type="presOf" srcId="{82B95A52-9FCB-4C6E-A503-C063D1DC8E99}" destId="{F1427947-D690-4FE4-A604-8C8D04351CD5}" srcOrd="1" destOrd="0" presId="urn:microsoft.com/office/officeart/2005/8/layout/cycle7"/>
    <dgm:cxn modelId="{1DDF4FCF-1FD0-4D2A-9139-6E5A371F860A}" srcId="{FDAE96AB-B07B-4EB0-A065-07C2EB03B9EB}" destId="{F4944A6D-4098-4995-9644-CA7AEEABC2A1}" srcOrd="2" destOrd="0" parTransId="{C53D52AD-7726-4BE2-841A-83DF43B10289}" sibTransId="{13802E16-9F2E-4B97-AC0C-687AA2E3AB90}"/>
    <dgm:cxn modelId="{AEB2D537-F306-4331-B1F2-D50CFB4C98ED}" type="presOf" srcId="{F1D16D7D-E80F-45DB-BF7F-CE5420CC84DE}" destId="{8003F74F-3638-49BC-90DE-5FFA82E35499}" srcOrd="1" destOrd="0" presId="urn:microsoft.com/office/officeart/2005/8/layout/cycle7"/>
    <dgm:cxn modelId="{6E067203-011B-45C6-88F1-2FB28CAAFB08}" srcId="{FDAE96AB-B07B-4EB0-A065-07C2EB03B9EB}" destId="{25E8E963-9CC2-4A9D-9460-1774ED84DBFA}" srcOrd="1" destOrd="0" parTransId="{ABC6D996-EDFD-4729-9064-2E0180F035F3}" sibTransId="{82B95A52-9FCB-4C6E-A503-C063D1DC8E99}"/>
    <dgm:cxn modelId="{40A09175-D66D-478F-A73C-70FB93FDD2FF}" type="presOf" srcId="{25E8E963-9CC2-4A9D-9460-1774ED84DBFA}" destId="{76D7F0B4-F4C2-4556-8579-93F8241EC0D8}" srcOrd="0" destOrd="0" presId="urn:microsoft.com/office/officeart/2005/8/layout/cycle7"/>
    <dgm:cxn modelId="{E7D7EAE9-13FF-4CA1-A710-74566A406C07}" type="presParOf" srcId="{9BD4E0CF-9E0B-4A7C-A1B4-ADBACE17ACAC}" destId="{CFB3B19C-47AD-4725-92E3-8DBD0D2AAAB1}" srcOrd="0" destOrd="0" presId="urn:microsoft.com/office/officeart/2005/8/layout/cycle7"/>
    <dgm:cxn modelId="{E32149A6-DB10-498E-B65C-CC162D935568}" type="presParOf" srcId="{9BD4E0CF-9E0B-4A7C-A1B4-ADBACE17ACAC}" destId="{4F897981-4413-4552-AE45-5BE8E20EAD99}" srcOrd="1" destOrd="0" presId="urn:microsoft.com/office/officeart/2005/8/layout/cycle7"/>
    <dgm:cxn modelId="{4E1093F5-4832-4A2F-90B9-560B2661246E}" type="presParOf" srcId="{4F897981-4413-4552-AE45-5BE8E20EAD99}" destId="{8003F74F-3638-49BC-90DE-5FFA82E35499}" srcOrd="0" destOrd="0" presId="urn:microsoft.com/office/officeart/2005/8/layout/cycle7"/>
    <dgm:cxn modelId="{335DD57B-6150-4143-B6D7-ED108E3C2471}" type="presParOf" srcId="{9BD4E0CF-9E0B-4A7C-A1B4-ADBACE17ACAC}" destId="{76D7F0B4-F4C2-4556-8579-93F8241EC0D8}" srcOrd="2" destOrd="0" presId="urn:microsoft.com/office/officeart/2005/8/layout/cycle7"/>
    <dgm:cxn modelId="{E063E8A9-3FF3-4C23-B5A5-E8283299358A}" type="presParOf" srcId="{9BD4E0CF-9E0B-4A7C-A1B4-ADBACE17ACAC}" destId="{5D20A6C9-9843-48FF-A5B7-D9175E6AF1AD}" srcOrd="3" destOrd="0" presId="urn:microsoft.com/office/officeart/2005/8/layout/cycle7"/>
    <dgm:cxn modelId="{E7AF2E19-87A2-4C40-9242-6EE1417912A6}" type="presParOf" srcId="{5D20A6C9-9843-48FF-A5B7-D9175E6AF1AD}" destId="{F1427947-D690-4FE4-A604-8C8D04351CD5}" srcOrd="0" destOrd="0" presId="urn:microsoft.com/office/officeart/2005/8/layout/cycle7"/>
    <dgm:cxn modelId="{9E6EC62F-A632-47F5-A738-35741B817CEA}" type="presParOf" srcId="{9BD4E0CF-9E0B-4A7C-A1B4-ADBACE17ACAC}" destId="{3863EA20-2DF5-4A0E-BDCD-2C674707CC87}" srcOrd="4" destOrd="0" presId="urn:microsoft.com/office/officeart/2005/8/layout/cycle7"/>
    <dgm:cxn modelId="{91B26C7C-59B5-4603-8660-EC1B85A1BA51}" type="presParOf" srcId="{9BD4E0CF-9E0B-4A7C-A1B4-ADBACE17ACAC}" destId="{EAD7A10F-8A9C-4AC6-B06E-A96D9E2E7124}" srcOrd="5" destOrd="0" presId="urn:microsoft.com/office/officeart/2005/8/layout/cycle7"/>
    <dgm:cxn modelId="{E847AF17-A6EE-4A37-A673-2F463148B461}" type="presParOf" srcId="{EAD7A10F-8A9C-4AC6-B06E-A96D9E2E7124}" destId="{37CB9883-3E48-486E-89A5-99FC692CB0C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AE96AB-B07B-4EB0-A065-07C2EB03B9E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B48A7-6343-463D-8DC0-B14F197D064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i="1" dirty="0" smtClean="0"/>
            <a:t>n</a:t>
          </a:r>
          <a:endParaRPr lang="en-US" i="1" dirty="0"/>
        </a:p>
      </dgm:t>
    </dgm:pt>
    <dgm:pt modelId="{1E43B0F6-E8C7-4A47-BCC5-B81BCF689329}" type="parTrans" cxnId="{DE501F97-F546-4A1D-8A67-FD734C9AD6B1}">
      <dgm:prSet/>
      <dgm:spPr/>
      <dgm:t>
        <a:bodyPr/>
        <a:lstStyle/>
        <a:p>
          <a:endParaRPr lang="en-US"/>
        </a:p>
      </dgm:t>
    </dgm:pt>
    <dgm:pt modelId="{F1D16D7D-E80F-45DB-BF7F-CE5420CC84DE}" type="sibTrans" cxnId="{DE501F97-F546-4A1D-8A67-FD734C9AD6B1}">
      <dgm:prSet/>
      <dgm:spPr/>
      <dgm:t>
        <a:bodyPr/>
        <a:lstStyle/>
        <a:p>
          <a:endParaRPr lang="en-US"/>
        </a:p>
      </dgm:t>
    </dgm:pt>
    <dgm:pt modelId="{25E8E963-9CC2-4A9D-9460-1774ED84DBFA}">
      <dgm:prSet phldrT="[Text]"/>
      <dgm:spPr>
        <a:solidFill>
          <a:schemeClr val="accent1"/>
        </a:solidFill>
      </dgm:spPr>
      <dgm:t>
        <a:bodyPr/>
        <a:lstStyle/>
        <a:p>
          <a:r>
            <a:rPr lang="en-US" i="1" dirty="0" smtClean="0"/>
            <a:t>p</a:t>
          </a:r>
          <a:endParaRPr lang="en-US" i="1" dirty="0"/>
        </a:p>
      </dgm:t>
    </dgm:pt>
    <dgm:pt modelId="{ABC6D996-EDFD-4729-9064-2E0180F035F3}" type="parTrans" cxnId="{6E067203-011B-45C6-88F1-2FB28CAAFB08}">
      <dgm:prSet/>
      <dgm:spPr/>
      <dgm:t>
        <a:bodyPr/>
        <a:lstStyle/>
        <a:p>
          <a:endParaRPr lang="en-US"/>
        </a:p>
      </dgm:t>
    </dgm:pt>
    <dgm:pt modelId="{82B95A52-9FCB-4C6E-A503-C063D1DC8E99}" type="sibTrans" cxnId="{6E067203-011B-45C6-88F1-2FB28CAAFB08}">
      <dgm:prSet/>
      <dgm:spPr/>
      <dgm:t>
        <a:bodyPr/>
        <a:lstStyle/>
        <a:p>
          <a:endParaRPr lang="en-US"/>
        </a:p>
      </dgm:t>
    </dgm:pt>
    <dgm:pt modelId="{F4944A6D-4098-4995-9644-CA7AEEABC2A1}">
      <dgm:prSet phldrT="[Text]"/>
      <dgm:spPr/>
      <dgm:t>
        <a:bodyPr/>
        <a:lstStyle/>
        <a:p>
          <a:r>
            <a:rPr lang="en-US" dirty="0" smtClean="0"/>
            <a:t>Effect size</a:t>
          </a:r>
          <a:endParaRPr lang="en-US" dirty="0"/>
        </a:p>
      </dgm:t>
    </dgm:pt>
    <dgm:pt modelId="{C53D52AD-7726-4BE2-841A-83DF43B10289}" type="parTrans" cxnId="{1DDF4FCF-1FD0-4D2A-9139-6E5A371F860A}">
      <dgm:prSet/>
      <dgm:spPr/>
      <dgm:t>
        <a:bodyPr/>
        <a:lstStyle/>
        <a:p>
          <a:endParaRPr lang="en-US"/>
        </a:p>
      </dgm:t>
    </dgm:pt>
    <dgm:pt modelId="{13802E16-9F2E-4B97-AC0C-687AA2E3AB90}" type="sibTrans" cxnId="{1DDF4FCF-1FD0-4D2A-9139-6E5A371F860A}">
      <dgm:prSet/>
      <dgm:spPr/>
      <dgm:t>
        <a:bodyPr/>
        <a:lstStyle/>
        <a:p>
          <a:endParaRPr lang="en-US"/>
        </a:p>
      </dgm:t>
    </dgm:pt>
    <dgm:pt modelId="{9BD4E0CF-9E0B-4A7C-A1B4-ADBACE17ACAC}" type="pres">
      <dgm:prSet presAssocID="{FDAE96AB-B07B-4EB0-A065-07C2EB03B9E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B3B19C-47AD-4725-92E3-8DBD0D2AAAB1}" type="pres">
      <dgm:prSet presAssocID="{85CB48A7-6343-463D-8DC0-B14F197D06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97981-4413-4552-AE45-5BE8E20EAD99}" type="pres">
      <dgm:prSet presAssocID="{F1D16D7D-E80F-45DB-BF7F-CE5420CC84D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003F74F-3638-49BC-90DE-5FFA82E35499}" type="pres">
      <dgm:prSet presAssocID="{F1D16D7D-E80F-45DB-BF7F-CE5420CC84DE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76D7F0B4-F4C2-4556-8579-93F8241EC0D8}" type="pres">
      <dgm:prSet presAssocID="{25E8E963-9CC2-4A9D-9460-1774ED84DBF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0A6C9-9843-48FF-A5B7-D9175E6AF1AD}" type="pres">
      <dgm:prSet presAssocID="{82B95A52-9FCB-4C6E-A503-C063D1DC8E9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1427947-D690-4FE4-A604-8C8D04351CD5}" type="pres">
      <dgm:prSet presAssocID="{82B95A52-9FCB-4C6E-A503-C063D1DC8E9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863EA20-2DF5-4A0E-BDCD-2C674707CC87}" type="pres">
      <dgm:prSet presAssocID="{F4944A6D-4098-4995-9644-CA7AEEABC2A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7A10F-8A9C-4AC6-B06E-A96D9E2E7124}" type="pres">
      <dgm:prSet presAssocID="{13802E16-9F2E-4B97-AC0C-687AA2E3AB90}" presName="sibTrans" presStyleLbl="sibTrans2D1" presStyleIdx="2" presStyleCnt="3"/>
      <dgm:spPr/>
      <dgm:t>
        <a:bodyPr/>
        <a:lstStyle/>
        <a:p>
          <a:endParaRPr lang="en-US"/>
        </a:p>
      </dgm:t>
    </dgm:pt>
    <dgm:pt modelId="{37CB9883-3E48-486E-89A5-99FC692CB0CF}" type="pres">
      <dgm:prSet presAssocID="{13802E16-9F2E-4B97-AC0C-687AA2E3AB90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24E445A-F598-4320-ACEE-6B0B485EF589}" type="presOf" srcId="{F1D16D7D-E80F-45DB-BF7F-CE5420CC84DE}" destId="{4F897981-4413-4552-AE45-5BE8E20EAD99}" srcOrd="0" destOrd="0" presId="urn:microsoft.com/office/officeart/2005/8/layout/cycle7"/>
    <dgm:cxn modelId="{D3295F52-8D65-4D57-992C-2B605AB1D595}" type="presOf" srcId="{F1D16D7D-E80F-45DB-BF7F-CE5420CC84DE}" destId="{8003F74F-3638-49BC-90DE-5FFA82E35499}" srcOrd="1" destOrd="0" presId="urn:microsoft.com/office/officeart/2005/8/layout/cycle7"/>
    <dgm:cxn modelId="{F930C4DB-BD66-44B6-B9B9-FD6523846EF6}" type="presOf" srcId="{13802E16-9F2E-4B97-AC0C-687AA2E3AB90}" destId="{37CB9883-3E48-486E-89A5-99FC692CB0CF}" srcOrd="1" destOrd="0" presId="urn:microsoft.com/office/officeart/2005/8/layout/cycle7"/>
    <dgm:cxn modelId="{1EB57563-76ED-41EB-95C4-AB45DC486C32}" type="presOf" srcId="{82B95A52-9FCB-4C6E-A503-C063D1DC8E99}" destId="{F1427947-D690-4FE4-A604-8C8D04351CD5}" srcOrd="1" destOrd="0" presId="urn:microsoft.com/office/officeart/2005/8/layout/cycle7"/>
    <dgm:cxn modelId="{DE501F97-F546-4A1D-8A67-FD734C9AD6B1}" srcId="{FDAE96AB-B07B-4EB0-A065-07C2EB03B9EB}" destId="{85CB48A7-6343-463D-8DC0-B14F197D0646}" srcOrd="0" destOrd="0" parTransId="{1E43B0F6-E8C7-4A47-BCC5-B81BCF689329}" sibTransId="{F1D16D7D-E80F-45DB-BF7F-CE5420CC84DE}"/>
    <dgm:cxn modelId="{DC7F0E2F-0B04-42D6-81DC-E99222091DD4}" type="presOf" srcId="{F4944A6D-4098-4995-9644-CA7AEEABC2A1}" destId="{3863EA20-2DF5-4A0E-BDCD-2C674707CC87}" srcOrd="0" destOrd="0" presId="urn:microsoft.com/office/officeart/2005/8/layout/cycle7"/>
    <dgm:cxn modelId="{6E39E48B-299F-46A2-9EA0-7409DC580646}" type="presOf" srcId="{25E8E963-9CC2-4A9D-9460-1774ED84DBFA}" destId="{76D7F0B4-F4C2-4556-8579-93F8241EC0D8}" srcOrd="0" destOrd="0" presId="urn:microsoft.com/office/officeart/2005/8/layout/cycle7"/>
    <dgm:cxn modelId="{1DDF4FCF-1FD0-4D2A-9139-6E5A371F860A}" srcId="{FDAE96AB-B07B-4EB0-A065-07C2EB03B9EB}" destId="{F4944A6D-4098-4995-9644-CA7AEEABC2A1}" srcOrd="2" destOrd="0" parTransId="{C53D52AD-7726-4BE2-841A-83DF43B10289}" sibTransId="{13802E16-9F2E-4B97-AC0C-687AA2E3AB90}"/>
    <dgm:cxn modelId="{4B031660-36ED-472D-9B85-672BF068019D}" type="presOf" srcId="{13802E16-9F2E-4B97-AC0C-687AA2E3AB90}" destId="{EAD7A10F-8A9C-4AC6-B06E-A96D9E2E7124}" srcOrd="0" destOrd="0" presId="urn:microsoft.com/office/officeart/2005/8/layout/cycle7"/>
    <dgm:cxn modelId="{9CF2E1F4-ADA4-4936-9396-9E40EDB4F680}" type="presOf" srcId="{FDAE96AB-B07B-4EB0-A065-07C2EB03B9EB}" destId="{9BD4E0CF-9E0B-4A7C-A1B4-ADBACE17ACAC}" srcOrd="0" destOrd="0" presId="urn:microsoft.com/office/officeart/2005/8/layout/cycle7"/>
    <dgm:cxn modelId="{9596DF27-49FF-4EE6-8DC9-D7203589958D}" type="presOf" srcId="{82B95A52-9FCB-4C6E-A503-C063D1DC8E99}" destId="{5D20A6C9-9843-48FF-A5B7-D9175E6AF1AD}" srcOrd="0" destOrd="0" presId="urn:microsoft.com/office/officeart/2005/8/layout/cycle7"/>
    <dgm:cxn modelId="{6E067203-011B-45C6-88F1-2FB28CAAFB08}" srcId="{FDAE96AB-B07B-4EB0-A065-07C2EB03B9EB}" destId="{25E8E963-9CC2-4A9D-9460-1774ED84DBFA}" srcOrd="1" destOrd="0" parTransId="{ABC6D996-EDFD-4729-9064-2E0180F035F3}" sibTransId="{82B95A52-9FCB-4C6E-A503-C063D1DC8E99}"/>
    <dgm:cxn modelId="{07F137E9-DD07-47B3-8B5D-04BB3E131172}" type="presOf" srcId="{85CB48A7-6343-463D-8DC0-B14F197D0646}" destId="{CFB3B19C-47AD-4725-92E3-8DBD0D2AAAB1}" srcOrd="0" destOrd="0" presId="urn:microsoft.com/office/officeart/2005/8/layout/cycle7"/>
    <dgm:cxn modelId="{8B7D5177-4318-4BA8-AC7F-94D1284AB4CD}" type="presParOf" srcId="{9BD4E0CF-9E0B-4A7C-A1B4-ADBACE17ACAC}" destId="{CFB3B19C-47AD-4725-92E3-8DBD0D2AAAB1}" srcOrd="0" destOrd="0" presId="urn:microsoft.com/office/officeart/2005/8/layout/cycle7"/>
    <dgm:cxn modelId="{F72D7E71-60D5-4593-9A20-0837C82F807E}" type="presParOf" srcId="{9BD4E0CF-9E0B-4A7C-A1B4-ADBACE17ACAC}" destId="{4F897981-4413-4552-AE45-5BE8E20EAD99}" srcOrd="1" destOrd="0" presId="urn:microsoft.com/office/officeart/2005/8/layout/cycle7"/>
    <dgm:cxn modelId="{649CEEDF-5035-452C-A352-BF7BF0D2B042}" type="presParOf" srcId="{4F897981-4413-4552-AE45-5BE8E20EAD99}" destId="{8003F74F-3638-49BC-90DE-5FFA82E35499}" srcOrd="0" destOrd="0" presId="urn:microsoft.com/office/officeart/2005/8/layout/cycle7"/>
    <dgm:cxn modelId="{8DC2C2C2-0D6C-4B65-9B09-1E526C09B20C}" type="presParOf" srcId="{9BD4E0CF-9E0B-4A7C-A1B4-ADBACE17ACAC}" destId="{76D7F0B4-F4C2-4556-8579-93F8241EC0D8}" srcOrd="2" destOrd="0" presId="urn:microsoft.com/office/officeart/2005/8/layout/cycle7"/>
    <dgm:cxn modelId="{0E550819-7DA2-446B-9D05-6989F84D60EF}" type="presParOf" srcId="{9BD4E0CF-9E0B-4A7C-A1B4-ADBACE17ACAC}" destId="{5D20A6C9-9843-48FF-A5B7-D9175E6AF1AD}" srcOrd="3" destOrd="0" presId="urn:microsoft.com/office/officeart/2005/8/layout/cycle7"/>
    <dgm:cxn modelId="{E6E1CA09-E072-4E63-9FF4-90C3B4C2D378}" type="presParOf" srcId="{5D20A6C9-9843-48FF-A5B7-D9175E6AF1AD}" destId="{F1427947-D690-4FE4-A604-8C8D04351CD5}" srcOrd="0" destOrd="0" presId="urn:microsoft.com/office/officeart/2005/8/layout/cycle7"/>
    <dgm:cxn modelId="{3ABC0A02-59DD-453C-96CF-71F58D320388}" type="presParOf" srcId="{9BD4E0CF-9E0B-4A7C-A1B4-ADBACE17ACAC}" destId="{3863EA20-2DF5-4A0E-BDCD-2C674707CC87}" srcOrd="4" destOrd="0" presId="urn:microsoft.com/office/officeart/2005/8/layout/cycle7"/>
    <dgm:cxn modelId="{7A3B91D2-FE20-4604-9E48-1BA3822ED61F}" type="presParOf" srcId="{9BD4E0CF-9E0B-4A7C-A1B4-ADBACE17ACAC}" destId="{EAD7A10F-8A9C-4AC6-B06E-A96D9E2E7124}" srcOrd="5" destOrd="0" presId="urn:microsoft.com/office/officeart/2005/8/layout/cycle7"/>
    <dgm:cxn modelId="{12173FDB-41AE-44E0-8CAA-758B2B29254F}" type="presParOf" srcId="{EAD7A10F-8A9C-4AC6-B06E-A96D9E2E7124}" destId="{37CB9883-3E48-486E-89A5-99FC692CB0C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3B19C-47AD-4725-92E3-8DBD0D2AAAB1}">
      <dsp:nvSpPr>
        <dsp:cNvPr id="0" name=""/>
        <dsp:cNvSpPr/>
      </dsp:nvSpPr>
      <dsp:spPr>
        <a:xfrm>
          <a:off x="1624421" y="922"/>
          <a:ext cx="1551756" cy="77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/>
            <a:t>n</a:t>
          </a:r>
          <a:endParaRPr lang="en-US" sz="2500" i="1" kern="1200" dirty="0"/>
        </a:p>
      </dsp:txBody>
      <dsp:txXfrm>
        <a:off x="1647146" y="23647"/>
        <a:ext cx="1506306" cy="730428"/>
      </dsp:txXfrm>
    </dsp:sp>
    <dsp:sp modelId="{4F897981-4413-4552-AE45-5BE8E20EAD99}">
      <dsp:nvSpPr>
        <dsp:cNvPr id="0" name=""/>
        <dsp:cNvSpPr/>
      </dsp:nvSpPr>
      <dsp:spPr>
        <a:xfrm rot="3600000">
          <a:off x="2636577" y="1362821"/>
          <a:ext cx="808860" cy="2715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718044" y="1417132"/>
        <a:ext cx="645926" cy="162935"/>
      </dsp:txXfrm>
    </dsp:sp>
    <dsp:sp modelId="{76D7F0B4-F4C2-4556-8579-93F8241EC0D8}">
      <dsp:nvSpPr>
        <dsp:cNvPr id="0" name=""/>
        <dsp:cNvSpPr/>
      </dsp:nvSpPr>
      <dsp:spPr>
        <a:xfrm>
          <a:off x="2905837" y="2220399"/>
          <a:ext cx="1551756" cy="77587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/>
            <a:t>p</a:t>
          </a:r>
          <a:endParaRPr lang="en-US" sz="2500" i="1" kern="1200" dirty="0"/>
        </a:p>
      </dsp:txBody>
      <dsp:txXfrm>
        <a:off x="2928562" y="2243124"/>
        <a:ext cx="1506306" cy="730428"/>
      </dsp:txXfrm>
    </dsp:sp>
    <dsp:sp modelId="{5D20A6C9-9843-48FF-A5B7-D9175E6AF1AD}">
      <dsp:nvSpPr>
        <dsp:cNvPr id="0" name=""/>
        <dsp:cNvSpPr/>
      </dsp:nvSpPr>
      <dsp:spPr>
        <a:xfrm rot="10800000">
          <a:off x="1995869" y="2472560"/>
          <a:ext cx="808860" cy="2715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077336" y="2526871"/>
        <a:ext cx="645926" cy="162935"/>
      </dsp:txXfrm>
    </dsp:sp>
    <dsp:sp modelId="{3863EA20-2DF5-4A0E-BDCD-2C674707CC87}">
      <dsp:nvSpPr>
        <dsp:cNvPr id="0" name=""/>
        <dsp:cNvSpPr/>
      </dsp:nvSpPr>
      <dsp:spPr>
        <a:xfrm>
          <a:off x="343005" y="2220399"/>
          <a:ext cx="1551756" cy="77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Effect size</a:t>
          </a:r>
          <a:endParaRPr lang="en-US" sz="2500" kern="1200" dirty="0"/>
        </a:p>
      </dsp:txBody>
      <dsp:txXfrm>
        <a:off x="365730" y="2243124"/>
        <a:ext cx="1506306" cy="730428"/>
      </dsp:txXfrm>
    </dsp:sp>
    <dsp:sp modelId="{EAD7A10F-8A9C-4AC6-B06E-A96D9E2E7124}">
      <dsp:nvSpPr>
        <dsp:cNvPr id="0" name=""/>
        <dsp:cNvSpPr/>
      </dsp:nvSpPr>
      <dsp:spPr>
        <a:xfrm rot="18000000">
          <a:off x="1355161" y="1362821"/>
          <a:ext cx="808860" cy="2715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436628" y="1417132"/>
        <a:ext cx="645926" cy="16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3B19C-47AD-4725-92E3-8DBD0D2AAAB1}">
      <dsp:nvSpPr>
        <dsp:cNvPr id="0" name=""/>
        <dsp:cNvSpPr/>
      </dsp:nvSpPr>
      <dsp:spPr>
        <a:xfrm>
          <a:off x="1624421" y="922"/>
          <a:ext cx="1551756" cy="77587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/>
            <a:t>n</a:t>
          </a:r>
          <a:endParaRPr lang="en-US" sz="2500" i="1" kern="1200" dirty="0"/>
        </a:p>
      </dsp:txBody>
      <dsp:txXfrm>
        <a:off x="1647146" y="23647"/>
        <a:ext cx="1506306" cy="730428"/>
      </dsp:txXfrm>
    </dsp:sp>
    <dsp:sp modelId="{4F897981-4413-4552-AE45-5BE8E20EAD99}">
      <dsp:nvSpPr>
        <dsp:cNvPr id="0" name=""/>
        <dsp:cNvSpPr/>
      </dsp:nvSpPr>
      <dsp:spPr>
        <a:xfrm rot="3600000">
          <a:off x="2636577" y="1362821"/>
          <a:ext cx="808860" cy="2715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718044" y="1417132"/>
        <a:ext cx="645926" cy="162935"/>
      </dsp:txXfrm>
    </dsp:sp>
    <dsp:sp modelId="{76D7F0B4-F4C2-4556-8579-93F8241EC0D8}">
      <dsp:nvSpPr>
        <dsp:cNvPr id="0" name=""/>
        <dsp:cNvSpPr/>
      </dsp:nvSpPr>
      <dsp:spPr>
        <a:xfrm>
          <a:off x="2905837" y="2220399"/>
          <a:ext cx="1551756" cy="775878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/>
            <a:t>p</a:t>
          </a:r>
          <a:endParaRPr lang="en-US" sz="2500" i="1" kern="1200" dirty="0"/>
        </a:p>
      </dsp:txBody>
      <dsp:txXfrm>
        <a:off x="2928562" y="2243124"/>
        <a:ext cx="1506306" cy="730428"/>
      </dsp:txXfrm>
    </dsp:sp>
    <dsp:sp modelId="{5D20A6C9-9843-48FF-A5B7-D9175E6AF1AD}">
      <dsp:nvSpPr>
        <dsp:cNvPr id="0" name=""/>
        <dsp:cNvSpPr/>
      </dsp:nvSpPr>
      <dsp:spPr>
        <a:xfrm rot="10800000">
          <a:off x="1995869" y="2472560"/>
          <a:ext cx="808860" cy="2715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077336" y="2526871"/>
        <a:ext cx="645926" cy="162935"/>
      </dsp:txXfrm>
    </dsp:sp>
    <dsp:sp modelId="{3863EA20-2DF5-4A0E-BDCD-2C674707CC87}">
      <dsp:nvSpPr>
        <dsp:cNvPr id="0" name=""/>
        <dsp:cNvSpPr/>
      </dsp:nvSpPr>
      <dsp:spPr>
        <a:xfrm>
          <a:off x="343005" y="2220399"/>
          <a:ext cx="1551756" cy="77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Effect size</a:t>
          </a:r>
          <a:endParaRPr lang="en-US" sz="2500" kern="1200" dirty="0"/>
        </a:p>
      </dsp:txBody>
      <dsp:txXfrm>
        <a:off x="365730" y="2243124"/>
        <a:ext cx="1506306" cy="730428"/>
      </dsp:txXfrm>
    </dsp:sp>
    <dsp:sp modelId="{EAD7A10F-8A9C-4AC6-B06E-A96D9E2E7124}">
      <dsp:nvSpPr>
        <dsp:cNvPr id="0" name=""/>
        <dsp:cNvSpPr/>
      </dsp:nvSpPr>
      <dsp:spPr>
        <a:xfrm rot="18000000">
          <a:off x="1355161" y="1362821"/>
          <a:ext cx="808860" cy="2715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436628" y="1417132"/>
        <a:ext cx="645926" cy="16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3B19C-47AD-4725-92E3-8DBD0D2AAAB1}">
      <dsp:nvSpPr>
        <dsp:cNvPr id="0" name=""/>
        <dsp:cNvSpPr/>
      </dsp:nvSpPr>
      <dsp:spPr>
        <a:xfrm>
          <a:off x="1624421" y="922"/>
          <a:ext cx="1551756" cy="775878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/>
            <a:t>n</a:t>
          </a:r>
          <a:endParaRPr lang="en-US" sz="2500" i="1" kern="1200" dirty="0"/>
        </a:p>
      </dsp:txBody>
      <dsp:txXfrm>
        <a:off x="1647146" y="23647"/>
        <a:ext cx="1506306" cy="730428"/>
      </dsp:txXfrm>
    </dsp:sp>
    <dsp:sp modelId="{4F897981-4413-4552-AE45-5BE8E20EAD99}">
      <dsp:nvSpPr>
        <dsp:cNvPr id="0" name=""/>
        <dsp:cNvSpPr/>
      </dsp:nvSpPr>
      <dsp:spPr>
        <a:xfrm rot="3600000">
          <a:off x="2636577" y="1362821"/>
          <a:ext cx="808860" cy="2715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2718044" y="1417132"/>
        <a:ext cx="645926" cy="162935"/>
      </dsp:txXfrm>
    </dsp:sp>
    <dsp:sp modelId="{76D7F0B4-F4C2-4556-8579-93F8241EC0D8}">
      <dsp:nvSpPr>
        <dsp:cNvPr id="0" name=""/>
        <dsp:cNvSpPr/>
      </dsp:nvSpPr>
      <dsp:spPr>
        <a:xfrm>
          <a:off x="2905837" y="2220399"/>
          <a:ext cx="1551756" cy="775878"/>
        </a:xfrm>
        <a:prstGeom prst="roundRect">
          <a:avLst>
            <a:gd name="adj" fmla="val 10000"/>
          </a:avLst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i="1" kern="1200" dirty="0" smtClean="0"/>
            <a:t>p</a:t>
          </a:r>
          <a:endParaRPr lang="en-US" sz="2500" i="1" kern="1200" dirty="0"/>
        </a:p>
      </dsp:txBody>
      <dsp:txXfrm>
        <a:off x="2928562" y="2243124"/>
        <a:ext cx="1506306" cy="730428"/>
      </dsp:txXfrm>
    </dsp:sp>
    <dsp:sp modelId="{5D20A6C9-9843-48FF-A5B7-D9175E6AF1AD}">
      <dsp:nvSpPr>
        <dsp:cNvPr id="0" name=""/>
        <dsp:cNvSpPr/>
      </dsp:nvSpPr>
      <dsp:spPr>
        <a:xfrm rot="10800000">
          <a:off x="1995869" y="2472560"/>
          <a:ext cx="808860" cy="2715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2077336" y="2526871"/>
        <a:ext cx="645926" cy="162935"/>
      </dsp:txXfrm>
    </dsp:sp>
    <dsp:sp modelId="{3863EA20-2DF5-4A0E-BDCD-2C674707CC87}">
      <dsp:nvSpPr>
        <dsp:cNvPr id="0" name=""/>
        <dsp:cNvSpPr/>
      </dsp:nvSpPr>
      <dsp:spPr>
        <a:xfrm>
          <a:off x="343005" y="2220399"/>
          <a:ext cx="1551756" cy="775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Effect size</a:t>
          </a:r>
          <a:endParaRPr lang="en-US" sz="2500" kern="1200" dirty="0"/>
        </a:p>
      </dsp:txBody>
      <dsp:txXfrm>
        <a:off x="365730" y="2243124"/>
        <a:ext cx="1506306" cy="730428"/>
      </dsp:txXfrm>
    </dsp:sp>
    <dsp:sp modelId="{EAD7A10F-8A9C-4AC6-B06E-A96D9E2E7124}">
      <dsp:nvSpPr>
        <dsp:cNvPr id="0" name=""/>
        <dsp:cNvSpPr/>
      </dsp:nvSpPr>
      <dsp:spPr>
        <a:xfrm rot="18000000">
          <a:off x="1355161" y="1362821"/>
          <a:ext cx="808860" cy="271557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436628" y="1417132"/>
        <a:ext cx="645926" cy="16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phpad.com/quickcalcs/ttest1/?Format=SD" TargetMode="External"/><Relationship Id="rId2" Type="http://schemas.openxmlformats.org/officeDocument/2006/relationships/hyperlink" Target="http://vassarstats.net/tabs_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724400"/>
            <a:ext cx="6477000" cy="1143000"/>
          </a:xfrm>
        </p:spPr>
        <p:txBody>
          <a:bodyPr>
            <a:normAutofit/>
          </a:bodyPr>
          <a:lstStyle/>
          <a:p>
            <a:r>
              <a:rPr lang="en-US" smtClean="0"/>
              <a:t>POWER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Power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studies in psychology and medicine have been underpowered (too small of samples to detect effects as statistically significant)</a:t>
            </a:r>
          </a:p>
          <a:p>
            <a:r>
              <a:rPr lang="en-US" dirty="0" smtClean="0"/>
              <a:t>Waste of…</a:t>
            </a:r>
          </a:p>
          <a:p>
            <a:pPr lvl="1"/>
            <a:r>
              <a:rPr lang="en-US" dirty="0" smtClean="0"/>
              <a:t>Tax dollars, charitable contributions, and tuition</a:t>
            </a:r>
          </a:p>
          <a:p>
            <a:pPr lvl="1"/>
            <a:r>
              <a:rPr lang="en-US" dirty="0" smtClean="0"/>
              <a:t>Time of researchers, research assistants, staff</a:t>
            </a:r>
          </a:p>
          <a:p>
            <a:pPr lvl="1"/>
            <a:r>
              <a:rPr lang="en-US" dirty="0" smtClean="0"/>
              <a:t>Time of research volunteers</a:t>
            </a:r>
          </a:p>
          <a:p>
            <a:r>
              <a:rPr lang="en-US" dirty="0" smtClean="0"/>
              <a:t>Power analyses are relatively simple and produce better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4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“power”?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many people should you recruit for a particular study?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historical context that makes power analysis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9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 size (</a:t>
            </a:r>
            <a:r>
              <a:rPr lang="en-US" i="1" dirty="0" smtClean="0"/>
              <a:t>n</a:t>
            </a:r>
            <a:r>
              <a:rPr lang="en-US" dirty="0" smtClean="0"/>
              <a:t>), effect sizes (such as </a:t>
            </a:r>
            <a:r>
              <a:rPr lang="en-US" i="1" dirty="0" smtClean="0"/>
              <a:t>r</a:t>
            </a:r>
            <a:r>
              <a:rPr lang="en-US" dirty="0" smtClean="0"/>
              <a:t>), and </a:t>
            </a:r>
            <a:br>
              <a:rPr lang="en-US" dirty="0" smtClean="0"/>
            </a:br>
            <a:r>
              <a:rPr lang="en-US" i="1" dirty="0" smtClean="0"/>
              <a:t>p</a:t>
            </a:r>
            <a:r>
              <a:rPr lang="en-US" dirty="0" smtClean="0"/>
              <a:t>-values are mutually related</a:t>
            </a:r>
          </a:p>
          <a:p>
            <a:r>
              <a:rPr lang="en-US" dirty="0" smtClean="0"/>
              <a:t>Recall: The </a:t>
            </a:r>
            <a:r>
              <a:rPr lang="en-US" i="1" dirty="0" smtClean="0"/>
              <a:t>p</a:t>
            </a:r>
            <a:r>
              <a:rPr lang="en-US" dirty="0" smtClean="0"/>
              <a:t>-value depends on two things</a:t>
            </a:r>
          </a:p>
          <a:p>
            <a:pPr lvl="1"/>
            <a:r>
              <a:rPr lang="en-US" dirty="0" smtClean="0"/>
              <a:t>Sample size 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Effect size, such as </a:t>
            </a:r>
            <a:r>
              <a:rPr lang="en-US" i="1" dirty="0" smtClean="0"/>
              <a:t>r</a:t>
            </a:r>
            <a:endParaRPr lang="en-US" dirty="0" smtClean="0"/>
          </a:p>
          <a:p>
            <a:r>
              <a:rPr lang="en-US" dirty="0" smtClean="0"/>
              <a:t>As the sample size gets bigger </a:t>
            </a:r>
            <a:br>
              <a:rPr lang="en-US" dirty="0" smtClean="0"/>
            </a:br>
            <a:r>
              <a:rPr lang="en-US" dirty="0" smtClean="0"/>
              <a:t>and the effect size gets bigger, </a:t>
            </a:r>
            <a:br>
              <a:rPr lang="en-US" dirty="0" smtClean="0"/>
            </a:br>
            <a:r>
              <a:rPr lang="en-US" i="1" dirty="0" smtClean="0"/>
              <a:t>p</a:t>
            </a:r>
            <a:r>
              <a:rPr lang="en-US" dirty="0" smtClean="0"/>
              <a:t>-values become more statistically</a:t>
            </a:r>
            <a:br>
              <a:rPr lang="en-US" dirty="0" smtClean="0"/>
            </a:br>
            <a:r>
              <a:rPr lang="en-US" dirty="0" smtClean="0"/>
              <a:t>significant (smaller)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3664163"/>
              </p:ext>
            </p:extLst>
          </p:nvPr>
        </p:nvGraphicFramePr>
        <p:xfrm>
          <a:off x="4495800" y="3816927"/>
          <a:ext cx="4800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7504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4495800"/>
          </a:xfrm>
        </p:spPr>
        <p:txBody>
          <a:bodyPr/>
          <a:lstStyle/>
          <a:p>
            <a:r>
              <a:rPr lang="en-US" dirty="0" smtClean="0"/>
              <a:t>Power is the ability to detect an effect as statistically significant</a:t>
            </a:r>
          </a:p>
          <a:p>
            <a:pPr lvl="1"/>
            <a:r>
              <a:rPr lang="en-US" dirty="0" smtClean="0"/>
              <a:t>Ability to be confident that an observed difference is real</a:t>
            </a:r>
          </a:p>
          <a:p>
            <a:r>
              <a:rPr lang="en-US" dirty="0" smtClean="0"/>
              <a:t>Power Analysis (or Sample Size Analysis)  </a:t>
            </a:r>
          </a:p>
          <a:p>
            <a:pPr lvl="1"/>
            <a:r>
              <a:rPr lang="en-US" dirty="0" smtClean="0"/>
              <a:t>Process of determining the sample</a:t>
            </a:r>
            <a:br>
              <a:rPr lang="en-US" dirty="0" smtClean="0"/>
            </a:br>
            <a:r>
              <a:rPr lang="en-US" dirty="0" smtClean="0"/>
              <a:t>size that would be needed to</a:t>
            </a:r>
            <a:br>
              <a:rPr lang="en-US" dirty="0" smtClean="0"/>
            </a:br>
            <a:r>
              <a:rPr lang="en-US" dirty="0" smtClean="0"/>
              <a:t>determine that a particular </a:t>
            </a:r>
            <a:br>
              <a:rPr lang="en-US" dirty="0" smtClean="0"/>
            </a:br>
            <a:r>
              <a:rPr lang="en-US" dirty="0" smtClean="0"/>
              <a:t>effect size is statistically </a:t>
            </a:r>
            <a:br>
              <a:rPr lang="en-US" dirty="0" smtClean="0"/>
            </a:br>
            <a:r>
              <a:rPr lang="en-US" dirty="0" smtClean="0"/>
              <a:t>significant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3922580"/>
              </p:ext>
            </p:extLst>
          </p:nvPr>
        </p:nvGraphicFramePr>
        <p:xfrm>
          <a:off x="4495800" y="3816927"/>
          <a:ext cx="4800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080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4495800"/>
          </a:xfrm>
        </p:spPr>
        <p:txBody>
          <a:bodyPr/>
          <a:lstStyle/>
          <a:p>
            <a:r>
              <a:rPr lang="en-US" dirty="0" smtClean="0"/>
              <a:t>To perform a power analysis, you need to make two decisions</a:t>
            </a:r>
          </a:p>
          <a:p>
            <a:r>
              <a:rPr lang="en-US" dirty="0" smtClean="0"/>
              <a:t>What </a:t>
            </a:r>
            <a:r>
              <a:rPr lang="en-US" i="1" dirty="0" smtClean="0"/>
              <a:t>p</a:t>
            </a:r>
            <a:r>
              <a:rPr lang="en-US" dirty="0" smtClean="0"/>
              <a:t>-value do you care about?</a:t>
            </a:r>
          </a:p>
          <a:p>
            <a:pPr lvl="1"/>
            <a:r>
              <a:rPr lang="en-US" dirty="0" smtClean="0"/>
              <a:t>Probably .05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What is the smallest effect size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you would care about?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 = .20?  r = .30?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Probably depends on the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study</a:t>
            </a:r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495800" y="3816927"/>
          <a:ext cx="4800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029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Power increases as the sample size increases, allowing you to detect smaller and smaller effects as statistically significant</a:t>
            </a:r>
          </a:p>
          <a:p>
            <a:r>
              <a:rPr lang="en-US" dirty="0" smtClean="0"/>
              <a:t>If you only care about a large effect size (</a:t>
            </a:r>
            <a:r>
              <a:rPr lang="en-US" i="1" dirty="0" smtClean="0"/>
              <a:t>r</a:t>
            </a:r>
            <a:r>
              <a:rPr lang="en-US" dirty="0" smtClean="0"/>
              <a:t> = .50), you don’t need as large a sample</a:t>
            </a:r>
          </a:p>
          <a:p>
            <a:r>
              <a:rPr lang="en-US" dirty="0" smtClean="0"/>
              <a:t>If you want to be able to detect small </a:t>
            </a:r>
            <a:br>
              <a:rPr lang="en-US" dirty="0" smtClean="0"/>
            </a:br>
            <a:r>
              <a:rPr lang="en-US" dirty="0" smtClean="0"/>
              <a:t>effect sizes (</a:t>
            </a:r>
            <a:r>
              <a:rPr lang="en-US" i="1" dirty="0" smtClean="0"/>
              <a:t>r</a:t>
            </a:r>
            <a:r>
              <a:rPr lang="en-US" dirty="0" smtClean="0"/>
              <a:t> = .10) as statistically </a:t>
            </a:r>
            <a:br>
              <a:rPr lang="en-US" dirty="0" smtClean="0"/>
            </a:br>
            <a:r>
              <a:rPr lang="en-US" dirty="0" smtClean="0"/>
              <a:t>significant, you’re going to need a </a:t>
            </a:r>
            <a:br>
              <a:rPr lang="en-US" dirty="0" smtClean="0"/>
            </a:br>
            <a:r>
              <a:rPr lang="en-US" dirty="0" smtClean="0"/>
              <a:t>large sample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3191" y="4495800"/>
            <a:ext cx="2142857" cy="2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71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Calculators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4495800"/>
          </a:xfrm>
        </p:spPr>
        <p:txBody>
          <a:bodyPr/>
          <a:lstStyle/>
          <a:p>
            <a:r>
              <a:rPr lang="en-US" dirty="0" smtClean="0"/>
              <a:t>Correlations (</a:t>
            </a:r>
            <a:r>
              <a:rPr lang="en-US" i="1" dirty="0" smtClean="0"/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vassarstats.net/tabs_r.html</a:t>
            </a:r>
            <a:endParaRPr lang="en-US" sz="2400" dirty="0" smtClean="0"/>
          </a:p>
          <a:p>
            <a:pPr lvl="1"/>
            <a:r>
              <a:rPr lang="en-US" dirty="0" smtClean="0"/>
              <a:t>Put in the </a:t>
            </a:r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r</a:t>
            </a:r>
            <a:r>
              <a:rPr lang="en-US" dirty="0" smtClean="0"/>
              <a:t> values, see what it takes to reach statistical significance</a:t>
            </a:r>
          </a:p>
          <a:p>
            <a:r>
              <a:rPr lang="en-US" dirty="0" smtClean="0"/>
              <a:t>Cohen’s </a:t>
            </a:r>
            <a:r>
              <a:rPr lang="en-US" i="1" dirty="0" smtClean="0"/>
              <a:t>d</a:t>
            </a:r>
            <a:r>
              <a:rPr lang="en-US" dirty="0" smtClean="0"/>
              <a:t> (don’t need to know yet)</a:t>
            </a:r>
            <a:endParaRPr lang="en-US" i="1" dirty="0" smtClean="0"/>
          </a:p>
          <a:p>
            <a:pPr lvl="1"/>
            <a:r>
              <a:rPr lang="en-US" sz="2400" dirty="0">
                <a:hlinkClick r:id="rId3"/>
              </a:rPr>
              <a:t>http://www.graphpad.com/quickcalcs/ttest1/?</a:t>
            </a:r>
            <a:r>
              <a:rPr lang="en-US" sz="2400" dirty="0" smtClean="0">
                <a:hlinkClick r:id="rId3"/>
              </a:rPr>
              <a:t>Format=SD</a:t>
            </a:r>
            <a:endParaRPr lang="en-US" sz="2400" dirty="0" smtClean="0"/>
          </a:p>
          <a:p>
            <a:pPr lvl="1"/>
            <a:r>
              <a:rPr lang="en-US" dirty="0" smtClean="0"/>
              <a:t>Put in “1” for each SD and “0” for the Group Two Mean</a:t>
            </a:r>
          </a:p>
          <a:p>
            <a:pPr lvl="1"/>
            <a:r>
              <a:rPr lang="en-US" dirty="0" smtClean="0"/>
              <a:t>Put in the desired Cohen’s </a:t>
            </a:r>
            <a:r>
              <a:rPr lang="en-US" i="1" dirty="0" smtClean="0"/>
              <a:t>d</a:t>
            </a:r>
            <a:r>
              <a:rPr lang="en-US" dirty="0" smtClean="0"/>
              <a:t> for Group 1 Mean, see </a:t>
            </a:r>
            <a:r>
              <a:rPr lang="en-US" dirty="0"/>
              <a:t>what it takes to reach statistical </a:t>
            </a:r>
            <a:r>
              <a:rPr lang="en-US" dirty="0" smtClean="0"/>
              <a:t>significance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76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36548" y="2438400"/>
          <a:ext cx="67056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r</a:t>
                      </a:r>
                      <a:endParaRPr lang="en-US" sz="2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Sample size needed for statistical significance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6288" y="5638800"/>
            <a:ext cx="6230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With a bigger sample size, better able to detect 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smaller effect sizes as statistically significant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324600" y="3581400"/>
            <a:ext cx="0" cy="1447800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91" y="3276600"/>
            <a:ext cx="1043714" cy="127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22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Information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50867"/>
              </p:ext>
            </p:extLst>
          </p:nvPr>
        </p:nvGraphicFramePr>
        <p:xfrm>
          <a:off x="1336548" y="2438400"/>
          <a:ext cx="6705600" cy="279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6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r</a:t>
                      </a:r>
                      <a:endParaRPr lang="en-US" sz="28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Sample size needed for statistical significance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3352800"/>
            <a:ext cx="195277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Small effect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Medium effect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Large effect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976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1988</TotalTime>
  <Words>368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Wingdings</vt:lpstr>
      <vt:lpstr>Wingdings 2</vt:lpstr>
      <vt:lpstr>Median</vt:lpstr>
      <vt:lpstr>POWER </vt:lpstr>
      <vt:lpstr>Overview</vt:lpstr>
      <vt:lpstr>Introduction</vt:lpstr>
      <vt:lpstr>Power</vt:lpstr>
      <vt:lpstr>Power Analysis</vt:lpstr>
      <vt:lpstr>Power Analysis</vt:lpstr>
      <vt:lpstr>Online Calculators</vt:lpstr>
      <vt:lpstr>Summary Information</vt:lpstr>
      <vt:lpstr>Summary Information</vt:lpstr>
      <vt:lpstr>Why Power Matters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169</cp:revision>
  <cp:lastPrinted>2015-08-27T00:11:45Z</cp:lastPrinted>
  <dcterms:created xsi:type="dcterms:W3CDTF">2015-08-26T19:50:04Z</dcterms:created>
  <dcterms:modified xsi:type="dcterms:W3CDTF">2018-03-05T02:26:53Z</dcterms:modified>
</cp:coreProperties>
</file>