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1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Experiments: Part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the main types of validity apply to experimental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of the main threats to internal validity?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confusing concepts would you like to review before Exam 2?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in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Measurement validity</a:t>
            </a:r>
          </a:p>
          <a:p>
            <a:r>
              <a:rPr lang="en-US" dirty="0" smtClean="0"/>
              <a:t>Statistical conclusion validity</a:t>
            </a:r>
          </a:p>
          <a:p>
            <a:r>
              <a:rPr lang="en-US" dirty="0" smtClean="0"/>
              <a:t>External validity</a:t>
            </a:r>
          </a:p>
          <a:p>
            <a:r>
              <a:rPr lang="en-US" dirty="0" smtClean="0"/>
              <a:t>Internal 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7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Internal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Something other than the experimental manipulation </a:t>
            </a:r>
            <a:r>
              <a:rPr lang="en-US" i="1" u="sng" dirty="0" smtClean="0"/>
              <a:t>differs</a:t>
            </a:r>
            <a:r>
              <a:rPr lang="en-US" dirty="0" smtClean="0"/>
              <a:t> between groups and </a:t>
            </a:r>
            <a:r>
              <a:rPr lang="en-US" i="1" u="sng" dirty="0" smtClean="0"/>
              <a:t>drives</a:t>
            </a:r>
            <a:r>
              <a:rPr lang="en-US" dirty="0" smtClean="0"/>
              <a:t> observed differences in the dependent variable</a:t>
            </a:r>
          </a:p>
          <a:p>
            <a:r>
              <a:rPr lang="en-US" dirty="0" smtClean="0"/>
              <a:t>Imbalance</a:t>
            </a:r>
          </a:p>
          <a:p>
            <a:r>
              <a:rPr lang="en-US" dirty="0" smtClean="0"/>
              <a:t>History threat vs. maturation threat</a:t>
            </a:r>
          </a:p>
          <a:p>
            <a:r>
              <a:rPr lang="en-US" dirty="0" smtClean="0"/>
              <a:t>Testing threat vs. instrumentation threat</a:t>
            </a:r>
          </a:p>
          <a:p>
            <a:r>
              <a:rPr lang="en-US" dirty="0" smtClean="0"/>
              <a:t>Regression toward the mean</a:t>
            </a:r>
          </a:p>
          <a:p>
            <a:r>
              <a:rPr lang="en-US" dirty="0" smtClean="0"/>
              <a:t>Mortality (attrition, dropout)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7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toward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Non-experiment: Pre-post within-subject design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59419"/>
            <a:ext cx="6477000" cy="4217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13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590277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21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79" y="1219200"/>
            <a:ext cx="8350221" cy="563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703" y="209550"/>
            <a:ext cx="5898765" cy="6286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06703" y="152400"/>
            <a:ext cx="1289097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1"/>
            <a:ext cx="9201917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1"/>
            <a:ext cx="9201917" cy="5714999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267200" y="3200400"/>
            <a:ext cx="1752600" cy="762000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57800" y="3962400"/>
            <a:ext cx="1752600" cy="762000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57800" y="4778828"/>
            <a:ext cx="1752600" cy="762000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55370" y="5922610"/>
            <a:ext cx="7096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87%                           84%                          56%                           77%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                                                 Mortality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2057400"/>
            <a:ext cx="1524000" cy="914400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2145268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Selection Bias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6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1857</TotalTime>
  <Words>120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Median</vt:lpstr>
      <vt:lpstr>Experiments: Part 3</vt:lpstr>
      <vt:lpstr>Overview</vt:lpstr>
      <vt:lpstr>Validity in Experiments</vt:lpstr>
      <vt:lpstr>Threats to Internal Validity</vt:lpstr>
      <vt:lpstr>Regression toward the Mean</vt:lpstr>
      <vt:lpstr>PowerPoint Presentation</vt:lpstr>
      <vt:lpstr>Mortality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155</cp:revision>
  <cp:lastPrinted>2015-08-27T00:11:45Z</cp:lastPrinted>
  <dcterms:created xsi:type="dcterms:W3CDTF">2015-08-26T19:50:04Z</dcterms:created>
  <dcterms:modified xsi:type="dcterms:W3CDTF">2018-03-13T17:22:32Z</dcterms:modified>
</cp:coreProperties>
</file>