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0"/>
  </p:handout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2E0"/>
    <a:srgbClr val="FFE5E5"/>
    <a:srgbClr val="FFCCCC"/>
    <a:srgbClr val="FFCC99"/>
    <a:srgbClr val="FEEBB4"/>
    <a:srgbClr val="FEF0CA"/>
    <a:srgbClr val="FEE0B4"/>
    <a:srgbClr val="99CCFF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psychology.org/expts.htm" TargetMode="External"/><Relationship Id="rId2" Type="http://schemas.openxmlformats.org/officeDocument/2006/relationships/hyperlink" Target="http://psych.hanover.edu/research/exponne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turk.com/mturk/welcom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match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733800"/>
            <a:ext cx="64770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Software and technology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it important for psychology students to know about the role of technology in research?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main types of research software you should know about?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some online resources that can facilitate conducting research?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59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029200"/>
          </a:xfrm>
        </p:spPr>
        <p:txBody>
          <a:bodyPr>
            <a:normAutofit/>
          </a:bodyPr>
          <a:lstStyle/>
          <a:p>
            <a:r>
              <a:rPr lang="en-US" dirty="0"/>
              <a:t>Psychology students must be able to communicate with other scientists, and different disciplines use different technologies</a:t>
            </a:r>
          </a:p>
          <a:p>
            <a:r>
              <a:rPr lang="en-US" dirty="0" smtClean="0"/>
              <a:t>Young people: Better with technology, learn it faster, can set yourself up for doing really innovative research now and 10-20 years from now</a:t>
            </a:r>
          </a:p>
          <a:p>
            <a:r>
              <a:rPr lang="en-US" dirty="0" smtClean="0"/>
              <a:t>Skills in Research Methods = Job Security</a:t>
            </a:r>
          </a:p>
          <a:p>
            <a:pPr lvl="1"/>
            <a:r>
              <a:rPr lang="en-US" dirty="0" smtClean="0"/>
              <a:t>Having even heard of a particular software program may turn an interview into a job; knowing what you’re doing makes you a valued member of a team</a:t>
            </a:r>
          </a:p>
        </p:txBody>
      </p:sp>
    </p:spTree>
    <p:extLst>
      <p:ext uri="{BB962C8B-B14F-4D97-AF65-F5344CB8AC3E}">
        <p14:creationId xmlns:p14="http://schemas.microsoft.com/office/powerpoint/2010/main" val="127391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Statistical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SPSS: graphical user interface (drop down menus), does not require coding syntax, can do simple and many complex tasks, rigid, used in psychology</a:t>
            </a:r>
          </a:p>
          <a:p>
            <a:pPr lvl="1"/>
            <a:r>
              <a:rPr lang="en-US" dirty="0" smtClean="0"/>
              <a:t>PSPP: Open-access (free) SPSS-like program</a:t>
            </a:r>
          </a:p>
          <a:p>
            <a:r>
              <a:rPr lang="en-US" dirty="0" smtClean="0"/>
              <a:t>SAS: Used in many other departments, especially in medicine and public health, requires coding in syntax (no drop down menus), think SPSS on steroids</a:t>
            </a:r>
          </a:p>
          <a:p>
            <a:r>
              <a:rPr lang="en-US" dirty="0" smtClean="0"/>
              <a:t>STATA: Similar to SAS, fewer steroids, prettier output</a:t>
            </a:r>
          </a:p>
          <a:p>
            <a:r>
              <a:rPr lang="en-US" dirty="0" smtClean="0"/>
              <a:t>R: Similar to SAS and </a:t>
            </a:r>
            <a:r>
              <a:rPr lang="en-US" dirty="0" smtClean="0"/>
              <a:t>STATA </a:t>
            </a:r>
            <a:r>
              <a:rPr lang="en-US" dirty="0" smtClean="0"/>
              <a:t>but open-access (free)</a:t>
            </a:r>
          </a:p>
          <a:p>
            <a:r>
              <a:rPr lang="en-US" dirty="0" smtClean="0"/>
              <a:t>ArcGIS: Maps and geographic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4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Common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Internet Explorer: Best web browser for 3 reasons</a:t>
            </a:r>
          </a:p>
          <a:p>
            <a:r>
              <a:rPr lang="en-US" dirty="0" smtClean="0"/>
              <a:t>Excel: Graphs, lists of numbers, repetitive calculations and tasks, text manipulation</a:t>
            </a:r>
          </a:p>
          <a:p>
            <a:r>
              <a:rPr lang="en-US" dirty="0" smtClean="0"/>
              <a:t>EndNote: Referencing software, can import citations from Google Scholar, and output into APA style or any other format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38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Studies - Recruitment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SONA</a:t>
            </a:r>
          </a:p>
          <a:p>
            <a:r>
              <a:rPr lang="en-US" dirty="0"/>
              <a:t>Psychology Research Websites</a:t>
            </a:r>
          </a:p>
          <a:p>
            <a:pPr lvl="1"/>
            <a:r>
              <a:rPr lang="en-US" dirty="0"/>
              <a:t>Psychological Research on the Net</a:t>
            </a:r>
          </a:p>
          <a:p>
            <a:pPr lvl="2"/>
            <a:r>
              <a:rPr lang="en-US" dirty="0"/>
              <a:t>Lists most recent studies at the top</a:t>
            </a:r>
          </a:p>
          <a:p>
            <a:pPr lvl="2"/>
            <a:r>
              <a:rPr lang="en-US" dirty="0">
                <a:hlinkClick r:id="rId2"/>
              </a:rPr>
              <a:t>http://psych.hanover.edu/research/exponnet.html</a:t>
            </a:r>
            <a:endParaRPr lang="en-US" dirty="0"/>
          </a:p>
          <a:p>
            <a:pPr lvl="1"/>
            <a:r>
              <a:rPr lang="en-US" dirty="0"/>
              <a:t>Online Social Psychology Studies</a:t>
            </a:r>
          </a:p>
          <a:p>
            <a:pPr lvl="2"/>
            <a:r>
              <a:rPr lang="en-US" dirty="0">
                <a:hlinkClick r:id="rId3"/>
              </a:rPr>
              <a:t>http://www.socialpsychology.org/expts.htm</a:t>
            </a:r>
            <a:endParaRPr lang="en-US" dirty="0"/>
          </a:p>
          <a:p>
            <a:r>
              <a:rPr lang="en-US" dirty="0"/>
              <a:t>Mechanical Turk ($)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www.mturk.com/mturk/welcome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Studies - Recruitment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/>
              <a:t>ResearchMatch</a:t>
            </a:r>
          </a:p>
          <a:p>
            <a:pPr lvl="1"/>
            <a:r>
              <a:rPr lang="en-US" dirty="0"/>
              <a:t>Available to </a:t>
            </a:r>
            <a:r>
              <a:rPr lang="en-US" dirty="0" smtClean="0"/>
              <a:t>&gt;130 </a:t>
            </a:r>
            <a:r>
              <a:rPr lang="en-US" dirty="0"/>
              <a:t>institutions -- now Tulane!</a:t>
            </a:r>
          </a:p>
          <a:p>
            <a:pPr lvl="1"/>
            <a:r>
              <a:rPr lang="en-US" dirty="0" smtClean="0"/>
              <a:t>&gt;100,000 </a:t>
            </a:r>
            <a:r>
              <a:rPr lang="en-US" dirty="0"/>
              <a:t>volunteers</a:t>
            </a:r>
          </a:p>
          <a:p>
            <a:pPr lvl="1"/>
            <a:r>
              <a:rPr lang="en-US" dirty="0"/>
              <a:t>Can specify demographics (e.g., age, race, location, BMI), health history (e.g., 350 with HIV, &gt;10,000 with depression, 170 with prostate cancer, 31,000 “healthy”)</a:t>
            </a:r>
          </a:p>
          <a:p>
            <a:pPr lvl="1"/>
            <a:r>
              <a:rPr lang="en-US" dirty="0">
                <a:hlinkClick r:id="rId2"/>
              </a:rPr>
              <a:t>https://www.researchmatch.org</a:t>
            </a:r>
            <a:endParaRPr lang="en-US" dirty="0"/>
          </a:p>
          <a:p>
            <a:r>
              <a:rPr lang="en-US" dirty="0"/>
              <a:t>Other sources of targeted recruitment</a:t>
            </a:r>
          </a:p>
          <a:p>
            <a:pPr lvl="1"/>
            <a:r>
              <a:rPr lang="en-US" dirty="0"/>
              <a:t>Discussion forums, </a:t>
            </a:r>
            <a:r>
              <a:rPr lang="en-US" dirty="0" err="1"/>
              <a:t>listservs</a:t>
            </a:r>
            <a:r>
              <a:rPr lang="en-US" dirty="0"/>
              <a:t>, health education or interest </a:t>
            </a:r>
            <a:r>
              <a:rPr lang="en-US" dirty="0" smtClean="0"/>
              <a:t>websites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64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Studies -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/>
              <a:t>Low-tech: Email</a:t>
            </a:r>
          </a:p>
          <a:p>
            <a:r>
              <a:rPr lang="en-US" dirty="0" err="1"/>
              <a:t>Surveymonkey</a:t>
            </a:r>
            <a:r>
              <a:rPr lang="en-US" dirty="0"/>
              <a:t> ($)</a:t>
            </a:r>
          </a:p>
          <a:p>
            <a:pPr lvl="1"/>
            <a:r>
              <a:rPr lang="en-US" dirty="0"/>
              <a:t>Free for 10 questions and </a:t>
            </a:r>
            <a:r>
              <a:rPr lang="en-US" dirty="0" smtClean="0"/>
              <a:t>&lt;100 </a:t>
            </a:r>
            <a:r>
              <a:rPr lang="en-US" dirty="0"/>
              <a:t>responses</a:t>
            </a:r>
          </a:p>
          <a:p>
            <a:pPr lvl="1"/>
            <a:r>
              <a:rPr lang="en-US" dirty="0"/>
              <a:t>More sophisticated plans at $25+/month</a:t>
            </a:r>
          </a:p>
          <a:p>
            <a:r>
              <a:rPr lang="en-US" dirty="0" err="1"/>
              <a:t>Qualtrics</a:t>
            </a:r>
            <a:r>
              <a:rPr lang="en-US" dirty="0"/>
              <a:t> ($$) – free to Tulane</a:t>
            </a:r>
          </a:p>
          <a:p>
            <a:r>
              <a:rPr lang="en-US" dirty="0"/>
              <a:t>REDCap ($$$) – free to LA </a:t>
            </a:r>
            <a:r>
              <a:rPr lang="en-US" dirty="0" smtClean="0"/>
              <a:t>CaTS (including Tulane?)</a:t>
            </a:r>
            <a:endParaRPr lang="en-US" dirty="0"/>
          </a:p>
          <a:p>
            <a:r>
              <a:rPr lang="en-US" dirty="0"/>
              <a:t>Custom website ($$$$) – can provide </a:t>
            </a:r>
            <a:r>
              <a:rPr lang="en-US" u="sng" dirty="0"/>
              <a:t>feedback</a:t>
            </a:r>
          </a:p>
          <a:p>
            <a:r>
              <a:rPr lang="en-US" dirty="0"/>
              <a:t>Need not involve a standard computer: phone call, </a:t>
            </a:r>
            <a:r>
              <a:rPr lang="en-US" dirty="0" smtClean="0"/>
              <a:t>text </a:t>
            </a:r>
            <a:r>
              <a:rPr lang="en-US" dirty="0"/>
              <a:t>message, Fitbit, whatever</a:t>
            </a:r>
          </a:p>
          <a:p>
            <a:pPr lvl="1"/>
            <a:r>
              <a:rPr lang="en-US" dirty="0"/>
              <a:t>Ecological Momentary Assessment (EMA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371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2043</TotalTime>
  <Words>449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Tw Cen MT</vt:lpstr>
      <vt:lpstr>Wingdings</vt:lpstr>
      <vt:lpstr>Wingdings 2</vt:lpstr>
      <vt:lpstr>Median</vt:lpstr>
      <vt:lpstr>Software and technology </vt:lpstr>
      <vt:lpstr>Overview</vt:lpstr>
      <vt:lpstr>Rationale</vt:lpstr>
      <vt:lpstr>Common Statistical Software</vt:lpstr>
      <vt:lpstr>Other Common Software</vt:lpstr>
      <vt:lpstr>Online Studies - Recruitment</vt:lpstr>
      <vt:lpstr>Online Studies - Recruitment</vt:lpstr>
      <vt:lpstr>Online Studies - Implementation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Mike</cp:lastModifiedBy>
  <cp:revision>176</cp:revision>
  <cp:lastPrinted>2015-08-27T00:11:45Z</cp:lastPrinted>
  <dcterms:created xsi:type="dcterms:W3CDTF">2015-08-26T19:50:04Z</dcterms:created>
  <dcterms:modified xsi:type="dcterms:W3CDTF">2016-10-19T02:15:04Z</dcterms:modified>
</cp:coreProperties>
</file>