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PSYC 3130: Experimental Psychology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Welcome to PSYC 3130: Experimental Psychology w/Mike </a:t>
            </a:r>
            <a:r>
              <a:rPr lang="en-US" dirty="0" err="1" smtClean="0"/>
              <a:t>Hoerger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Grab all three handouts</a:t>
            </a:r>
          </a:p>
          <a:p>
            <a:r>
              <a:rPr lang="en-US" dirty="0" smtClean="0"/>
              <a:t>Complete the student survey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Have any enrollment issues? Talk to me before lecture </a:t>
            </a:r>
            <a:r>
              <a:rPr lang="en-US" dirty="0" smtClean="0"/>
              <a:t>begins!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90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My info</a:t>
            </a:r>
          </a:p>
          <a:p>
            <a:r>
              <a:rPr lang="en-US" dirty="0" smtClean="0"/>
              <a:t>Syllabus review, Q &amp; A</a:t>
            </a:r>
          </a:p>
          <a:p>
            <a:r>
              <a:rPr lang="en-US" dirty="0" smtClean="0"/>
              <a:t>Course website</a:t>
            </a:r>
          </a:p>
          <a:p>
            <a:r>
              <a:rPr lang="en-US" dirty="0" smtClean="0"/>
              <a:t>Today’s lecture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99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Hoerger</a:t>
            </a:r>
            <a:r>
              <a:rPr lang="en-US" dirty="0" smtClean="0"/>
              <a:t> rhymes with burger</a:t>
            </a:r>
          </a:p>
          <a:p>
            <a:r>
              <a:rPr lang="en-US" dirty="0" smtClean="0"/>
              <a:t>I prefer to be called Mike, but feel</a:t>
            </a:r>
            <a:br>
              <a:rPr lang="en-US" dirty="0" smtClean="0"/>
            </a:br>
            <a:r>
              <a:rPr lang="en-US" dirty="0" smtClean="0"/>
              <a:t>free to say Dr. </a:t>
            </a:r>
            <a:r>
              <a:rPr lang="en-US" dirty="0" err="1" smtClean="0"/>
              <a:t>Hoerger</a:t>
            </a:r>
            <a:r>
              <a:rPr lang="en-US" dirty="0" smtClean="0"/>
              <a:t>, Dr. H., </a:t>
            </a:r>
            <a:br>
              <a:rPr lang="en-US" dirty="0" smtClean="0"/>
            </a:br>
            <a:r>
              <a:rPr lang="en-US" dirty="0" smtClean="0"/>
              <a:t>or professor</a:t>
            </a:r>
          </a:p>
          <a:p>
            <a:r>
              <a:rPr lang="en-US" dirty="0" smtClean="0"/>
              <a:t>Assistant Professor of Psychology,</a:t>
            </a:r>
            <a:br>
              <a:rPr lang="en-US" dirty="0" smtClean="0"/>
            </a:br>
            <a:r>
              <a:rPr lang="en-US" dirty="0" smtClean="0"/>
              <a:t>Psychiatry, and Oncology at Tulane</a:t>
            </a:r>
            <a:br>
              <a:rPr lang="en-US" dirty="0" smtClean="0"/>
            </a:br>
            <a:r>
              <a:rPr lang="en-US" dirty="0" smtClean="0"/>
              <a:t>and Adjunct Assistant Professor of</a:t>
            </a:r>
            <a:br>
              <a:rPr lang="en-US" dirty="0" smtClean="0"/>
            </a:br>
            <a:r>
              <a:rPr lang="en-US" dirty="0" smtClean="0"/>
              <a:t>Psychiatry at the University of </a:t>
            </a:r>
            <a:br>
              <a:rPr lang="en-US" dirty="0" smtClean="0"/>
            </a:br>
            <a:r>
              <a:rPr lang="en-US" dirty="0" smtClean="0"/>
              <a:t>Rochester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4" descr="tall-hambur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09600"/>
            <a:ext cx="280035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2956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smtClean="0"/>
              <a:t>Michigan: BS </a:t>
            </a:r>
            <a:r>
              <a:rPr lang="en-US" dirty="0"/>
              <a:t>at MSU, </a:t>
            </a:r>
            <a:r>
              <a:rPr lang="en-US" dirty="0" smtClean="0"/>
              <a:t>PhD in Clinical Psychology at CMU</a:t>
            </a:r>
          </a:p>
          <a:p>
            <a:r>
              <a:rPr lang="en-US" dirty="0" smtClean="0"/>
              <a:t>Internship/fellowship at U of Rochester</a:t>
            </a:r>
          </a:p>
          <a:p>
            <a:r>
              <a:rPr lang="en-US" dirty="0" smtClean="0"/>
              <a:t>Joined Tulane in 2013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CaTS</a:t>
            </a:r>
            <a:r>
              <a:rPr lang="en-US" dirty="0" smtClean="0"/>
              <a:t> Roadmap Scholar, full-time student halfway through MS in Clinical Research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66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Translational Psychological Science (TPS) Group</a:t>
            </a:r>
          </a:p>
          <a:p>
            <a:pPr lvl="1"/>
            <a:r>
              <a:rPr lang="en-US" dirty="0"/>
              <a:t>Using basic psychology research to enhance decision-making in high-stakes contexts, namely cancer </a:t>
            </a:r>
            <a:r>
              <a:rPr lang="en-US" dirty="0" smtClean="0"/>
              <a:t>care</a:t>
            </a:r>
          </a:p>
          <a:p>
            <a:pPr lvl="1"/>
            <a:r>
              <a:rPr lang="en-US" dirty="0" smtClean="0"/>
              <a:t>Application </a:t>
            </a:r>
            <a:r>
              <a:rPr lang="en-US" dirty="0"/>
              <a:t>on website: </a:t>
            </a:r>
            <a:r>
              <a:rPr lang="en-US" dirty="0" smtClean="0"/>
              <a:t>(a) Commitment </a:t>
            </a:r>
            <a:r>
              <a:rPr lang="en-US" dirty="0"/>
              <a:t>to improving quality of life (physical and mental health) in adult patients with </a:t>
            </a:r>
            <a:r>
              <a:rPr lang="en-US" dirty="0" smtClean="0"/>
              <a:t>cancer, </a:t>
            </a:r>
            <a:r>
              <a:rPr lang="en-US" dirty="0" smtClean="0"/>
              <a:t>(</a:t>
            </a:r>
            <a:r>
              <a:rPr lang="en-US" dirty="0"/>
              <a:t>b) Seeking &gt;12 months of mentored training (i.e., not graduating seniors</a:t>
            </a:r>
            <a:r>
              <a:rPr lang="en-US" dirty="0" smtClean="0"/>
              <a:t>), (c) </a:t>
            </a:r>
            <a:r>
              <a:rPr lang="en-US" dirty="0"/>
              <a:t>Contribution to </a:t>
            </a:r>
            <a:r>
              <a:rPr lang="en-US" dirty="0" smtClean="0"/>
              <a:t>diversity, (d) GPA, (e) </a:t>
            </a:r>
            <a:r>
              <a:rPr lang="en-US" dirty="0"/>
              <a:t>SAT, ACT, GRE, or other standardized test </a:t>
            </a:r>
            <a:r>
              <a:rPr lang="en-US" dirty="0" smtClean="0"/>
              <a:t>scores, (f) </a:t>
            </a:r>
            <a:r>
              <a:rPr lang="en-US" dirty="0"/>
              <a:t>Enrolled in or planning to apply to PhD, MD, MPH, or similar </a:t>
            </a:r>
            <a:r>
              <a:rPr lang="en-US" dirty="0" smtClean="0"/>
              <a:t>programs</a:t>
            </a:r>
          </a:p>
          <a:p>
            <a:r>
              <a:rPr lang="en-US" dirty="0" smtClean="0"/>
              <a:t>VOICE, Project Empower, AS Cohort Study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393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Interdisciplinary Clinical Psychologist</a:t>
            </a:r>
          </a:p>
          <a:p>
            <a:pPr lvl="1"/>
            <a:r>
              <a:rPr lang="en-US" dirty="0" smtClean="0"/>
              <a:t>Settings: Outpatient, inpatient, prison, schools, cancer centers</a:t>
            </a:r>
          </a:p>
          <a:p>
            <a:pPr lvl="1"/>
            <a:r>
              <a:rPr lang="en-US" dirty="0" smtClean="0"/>
              <a:t>Populations: </a:t>
            </a:r>
            <a:r>
              <a:rPr lang="en-US" altLang="en-US" dirty="0"/>
              <a:t>Mostly adults, mainly for depression, predominantly financially distressed, racially and ethnically diverse</a:t>
            </a:r>
          </a:p>
          <a:p>
            <a:pPr lvl="1"/>
            <a:r>
              <a:rPr lang="en-US" altLang="en-US" dirty="0"/>
              <a:t>Formats: Individual therapy, group therapy, psychological evaluations, </a:t>
            </a:r>
            <a:r>
              <a:rPr lang="en-US" altLang="en-US" dirty="0" smtClean="0"/>
              <a:t>community organizing, patient </a:t>
            </a:r>
            <a:r>
              <a:rPr lang="en-US" altLang="en-US" dirty="0"/>
              <a:t>care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7039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</TotalTime>
  <Words>257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Tw Cen MT</vt:lpstr>
      <vt:lpstr>Wingdings</vt:lpstr>
      <vt:lpstr>Wingdings 2</vt:lpstr>
      <vt:lpstr>Median</vt:lpstr>
      <vt:lpstr>PSYC 3130: Experimental Psychology</vt:lpstr>
      <vt:lpstr>Welcome to PSYC 3130: Experimental Psychology w/Mike Hoerger</vt:lpstr>
      <vt:lpstr>Overview</vt:lpstr>
      <vt:lpstr>My Info</vt:lpstr>
      <vt:lpstr>My Info</vt:lpstr>
      <vt:lpstr>My Research</vt:lpstr>
      <vt:lpstr>My Training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5</cp:revision>
  <dcterms:created xsi:type="dcterms:W3CDTF">2015-08-26T19:50:04Z</dcterms:created>
  <dcterms:modified xsi:type="dcterms:W3CDTF">2015-08-26T19:25:21Z</dcterms:modified>
</cp:coreProperties>
</file>